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</p:sldMasterIdLst>
  <p:notesMasterIdLst>
    <p:notesMasterId r:id="rId20"/>
  </p:notesMasterIdLst>
  <p:sldIdLst>
    <p:sldId id="324" r:id="rId6"/>
    <p:sldId id="325" r:id="rId7"/>
    <p:sldId id="264" r:id="rId8"/>
    <p:sldId id="257" r:id="rId9"/>
    <p:sldId id="280" r:id="rId10"/>
    <p:sldId id="258" r:id="rId11"/>
    <p:sldId id="281" r:id="rId12"/>
    <p:sldId id="259" r:id="rId13"/>
    <p:sldId id="267" r:id="rId14"/>
    <p:sldId id="260" r:id="rId15"/>
    <p:sldId id="261" r:id="rId16"/>
    <p:sldId id="262" r:id="rId17"/>
    <p:sldId id="263" r:id="rId18"/>
    <p:sldId id="266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11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5C1A97-CF46-49F5-8376-C8BB644F20AC}" v="43" dt="2025-11-06T11:06:34.3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67028" autoAdjust="0"/>
  </p:normalViewPr>
  <p:slideViewPr>
    <p:cSldViewPr snapToGrid="0">
      <p:cViewPr varScale="1">
        <p:scale>
          <a:sx n="78" d="100"/>
          <a:sy n="78" d="100"/>
        </p:scale>
        <p:origin x="3907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2D480E-764A-4203-A654-DCD8E5DA8897}" type="datetimeFigureOut">
              <a:rPr lang="de-CH" smtClean="0"/>
              <a:t>18.11.2025</a:t>
            </a:fld>
            <a:endParaRPr lang="de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2689D0-C8EA-4008-81C7-3FA591911894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78110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CH" dirty="0"/>
              <a:t>Alle arbeiten mit Jugendlichen?</a:t>
            </a:r>
          </a:p>
          <a:p>
            <a:pPr marL="171450" indent="-171450">
              <a:buFontTx/>
              <a:buChar char="-"/>
            </a:pPr>
            <a:r>
              <a:rPr lang="de-CH" dirty="0"/>
              <a:t>Wer kennt sich mit der Produktion von Deepfakes bereits aus?</a:t>
            </a:r>
          </a:p>
          <a:p>
            <a:pPr marL="171450" indent="-171450">
              <a:buFontTx/>
              <a:buChar char="-"/>
            </a:pPr>
            <a:r>
              <a:rPr lang="de-CH" dirty="0"/>
              <a:t>Wer kennt sich mit der Erkennung von Deepfakes aus?</a:t>
            </a:r>
          </a:p>
          <a:p>
            <a:pPr marL="171450" indent="-171450">
              <a:buFontTx/>
              <a:buChar char="-"/>
            </a:pPr>
            <a:r>
              <a:rPr lang="de-CH" dirty="0"/>
              <a:t>Wer hat Deepfakes oder KI-Videos/ Avatare usw. bereits im Unterricht eingesetzt?</a:t>
            </a:r>
          </a:p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2689D0-C8EA-4008-81C7-3FA591911894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73911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2689D0-C8EA-4008-81C7-3FA591911894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73841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2689D0-C8EA-4008-81C7-3FA591911894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63061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BD9E87-247E-2EEA-2D4B-47181DD44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26D1FA-E0EF-C3FF-3670-4E8DAA22E9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A5C41A-1296-B2BD-DB40-4C11AC24E4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Wahr nein</a:t>
            </a:r>
          </a:p>
          <a:p>
            <a:r>
              <a:rPr lang="de-CH" dirty="0"/>
              <a:t>Echt nein</a:t>
            </a:r>
          </a:p>
          <a:p>
            <a:r>
              <a:rPr lang="de-CH" dirty="0"/>
              <a:t>Ethisch akzeptabel?</a:t>
            </a:r>
          </a:p>
          <a:p>
            <a:r>
              <a:rPr lang="de-CH" dirty="0"/>
              <a:t>Faktisch belastbar</a:t>
            </a:r>
          </a:p>
          <a:p>
            <a:r>
              <a:rPr lang="de-CH" dirty="0"/>
              <a:t>Lustig?</a:t>
            </a:r>
          </a:p>
          <a:p>
            <a:endParaRPr lang="de-CH" dirty="0"/>
          </a:p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E35D77-6659-A8FF-47FB-85FA0B9B2C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673C1-B10B-4A71-96FC-7B6CB81AABD2}" type="slidenum">
              <a:rPr lang="de-CH" smtClean="0"/>
              <a:pPr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74940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2689D0-C8EA-4008-81C7-3FA591911894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15470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2689D0-C8EA-4008-81C7-3FA591911894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09411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18/3 = 6 Personen pro Gruppe</a:t>
            </a:r>
          </a:p>
          <a:p>
            <a:r>
              <a:rPr lang="de-CH" dirty="0"/>
              <a:t>Google Docs? Miro </a:t>
            </a:r>
            <a:r>
              <a:rPr lang="de-CH" dirty="0" err="1"/>
              <a:t>board</a:t>
            </a:r>
            <a:r>
              <a:rPr lang="de-CH"/>
              <a:t>?</a:t>
            </a:r>
            <a:endParaRPr lang="de-CH" dirty="0"/>
          </a:p>
          <a:p>
            <a:endParaRPr lang="de-CH" dirty="0"/>
          </a:p>
          <a:p>
            <a:pPr marL="228600" indent="-228600">
              <a:buAutoNum type="alphaLcParenR"/>
            </a:pPr>
            <a:r>
              <a:rPr lang="de-CH" dirty="0"/>
              <a:t>Mit VPN recherchieren. </a:t>
            </a:r>
          </a:p>
          <a:p>
            <a:pPr marL="228600" indent="-228600">
              <a:buAutoNum type="alphaLcParenR"/>
            </a:pPr>
            <a:r>
              <a:rPr lang="de-CH" dirty="0"/>
              <a:t>Nach spezifischen Ereignissen suchen: Sturm «Melissa», aktuelle Ereignisse etc.</a:t>
            </a:r>
          </a:p>
          <a:p>
            <a:pPr marL="0" indent="0">
              <a:buNone/>
            </a:pPr>
            <a:r>
              <a:rPr lang="de-CH" dirty="0"/>
              <a:t>OSINT Kurse auf </a:t>
            </a:r>
            <a:r>
              <a:rPr lang="de-CH" dirty="0" err="1"/>
              <a:t>Youtube</a:t>
            </a:r>
            <a:r>
              <a:rPr lang="de-CH" dirty="0"/>
              <a:t> oder Referenten aus Journalismus.</a:t>
            </a:r>
          </a:p>
          <a:p>
            <a:pPr marL="228600" indent="-228600">
              <a:buAutoNum type="alphaLcParenR"/>
            </a:pPr>
            <a:r>
              <a:rPr lang="de-CH" dirty="0"/>
              <a:t>Evaluation von Information, Remote/Online Learning, Avatar, Szenarien, Kunst.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2689D0-C8EA-4008-81C7-3FA591911894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32108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2689D0-C8EA-4008-81C7-3FA591911894}" type="slidenum">
              <a:rPr lang="de-CH" smtClean="0"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13807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97B93-AD64-7C1F-3B99-C4927CF751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93C4D6-29CC-3810-E771-BC0AA7BB78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296F1-5487-57A9-2A17-45E609F8C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90DC5-3AFD-4A3D-8F35-AF5608BF1B9F}" type="datetimeFigureOut">
              <a:rPr lang="de-CH" smtClean="0"/>
              <a:t>18.11.2025</a:t>
            </a:fld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97CA14-2EE2-8E0C-F5F4-44446C6DA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91CD2-7436-5761-4BAF-363F6380A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760F-B8B3-4B4A-B8AC-093FAE75E21D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75974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270AE-305E-C141-52CC-71B03F783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9D5C30-19E4-B881-5629-7585E4825E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03B2E-B299-3FE1-AB6F-B0E3DF55E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90DC5-3AFD-4A3D-8F35-AF5608BF1B9F}" type="datetimeFigureOut">
              <a:rPr lang="de-CH" smtClean="0"/>
              <a:t>18.11.2025</a:t>
            </a:fld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0DF65-E6CE-E0E6-9629-690E88C85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C0039-4000-D3E0-5C8F-5AB3FFB84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760F-B8B3-4B4A-B8AC-093FAE75E21D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11839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C74266-6EA7-91A3-24E9-0AE49167B9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A08C22-18D4-82FB-283B-77B16C1B56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CB7E0E-5A06-5970-4B5C-2D17B4FA2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90DC5-3AFD-4A3D-8F35-AF5608BF1B9F}" type="datetimeFigureOut">
              <a:rPr lang="de-CH" smtClean="0"/>
              <a:t>18.11.2025</a:t>
            </a:fld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72E753-49C0-A0A1-3E6A-CF62814E1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53105-892E-1E0C-A9B4-28B78D512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760F-B8B3-4B4A-B8AC-093FAE75E21D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98992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s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1392238" y="1449388"/>
            <a:ext cx="10321925" cy="4526612"/>
          </a:xfrm>
        </p:spPr>
        <p:txBody>
          <a:bodyPr/>
          <a:lstStyle/>
          <a:p>
            <a:pPr lvl="0"/>
            <a:r>
              <a:rPr lang="de-CH" noProof="0" dirty="0"/>
              <a:t>Formatvorlagen des Textmasters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21FFDD-132D-4B5B-AD6B-BCC06A41D268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 dirty="0"/>
              <a:t>Titelmasterformat durch Klicken bearbeiten</a:t>
            </a:r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401182" y="6340499"/>
            <a:ext cx="5771777" cy="17206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lnSpc>
                <a:spcPts val="1200"/>
              </a:lnSpc>
              <a:defRPr sz="9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CH" dirty="0"/>
              <a:t>Ausbildungswoche Kommunikation 2025</a:t>
            </a:r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21672974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e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7D5A31B-CB0B-3DF7-B58E-4A1D1582E0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12" t="11726" r="13029" b="51668"/>
          <a:stretch/>
        </p:blipFill>
        <p:spPr>
          <a:xfrm>
            <a:off x="4327510" y="0"/>
            <a:ext cx="7864489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938A9861-4224-1C3E-9105-4284C5677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691" y="1609102"/>
            <a:ext cx="10033560" cy="2304255"/>
          </a:xfrm>
          <a:prstGeom prst="rect">
            <a:avLst/>
          </a:prstGeom>
        </p:spPr>
        <p:txBody>
          <a:bodyPr/>
          <a:lstStyle>
            <a:lvl1pPr>
              <a:defRPr sz="6667" b="1" i="0">
                <a:solidFill>
                  <a:schemeClr val="tx2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535B5E64-6D56-7F1A-CCDA-C8EC56A1FE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6702" y="4244754"/>
            <a:ext cx="9937549" cy="576735"/>
          </a:xfrm>
          <a:prstGeom prst="rect">
            <a:avLst/>
          </a:prstGeom>
        </p:spPr>
        <p:txBody>
          <a:bodyPr lIns="0" tIns="0" rIns="0" bIns="0"/>
          <a:lstStyle>
            <a:lvl1pPr marL="8466" indent="0">
              <a:lnSpc>
                <a:spcPts val="2533"/>
              </a:lnSpc>
              <a:spcBef>
                <a:spcPts val="400"/>
              </a:spcBef>
              <a:buFontTx/>
              <a:buNone/>
              <a:tabLst/>
              <a:defRPr sz="3733" b="0" i="0" spc="13" baseline="0">
                <a:solidFill>
                  <a:schemeClr val="tx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defRPr>
            </a:lvl1pPr>
            <a:lvl2pPr marL="419090" indent="0">
              <a:lnSpc>
                <a:spcPts val="2533"/>
              </a:lnSpc>
              <a:spcBef>
                <a:spcPts val="400"/>
              </a:spcBef>
              <a:buFontTx/>
              <a:buNone/>
              <a:tabLst/>
              <a:defRPr sz="1600" b="0" i="0" spc="67" baseline="0">
                <a:solidFill>
                  <a:srgbClr val="095A60"/>
                </a:solidFill>
                <a:latin typeface="Inter" panose="020B0502030000000004" pitchFamily="34" charset="0"/>
                <a:ea typeface="Inter" panose="020B0502030000000004" pitchFamily="34" charset="0"/>
                <a:cs typeface="Calibri" panose="020F0502020204030204" pitchFamily="34" charset="0"/>
              </a:defRPr>
            </a:lvl2pPr>
            <a:lvl3pPr marL="774681" indent="0">
              <a:lnSpc>
                <a:spcPts val="2533"/>
              </a:lnSpc>
              <a:spcBef>
                <a:spcPts val="400"/>
              </a:spcBef>
              <a:buFontTx/>
              <a:buNone/>
              <a:tabLst/>
              <a:defRPr sz="1600" b="0" i="0" spc="67" baseline="0">
                <a:solidFill>
                  <a:srgbClr val="095A60"/>
                </a:solidFill>
                <a:latin typeface="Inter" panose="020B0502030000000004" pitchFamily="34" charset="0"/>
                <a:ea typeface="Inter" panose="020B0502030000000004" pitchFamily="34" charset="0"/>
                <a:cs typeface="Calibri" panose="020F0502020204030204" pitchFamily="34" charset="0"/>
              </a:defRPr>
            </a:lvl3pPr>
            <a:lvl4pPr marL="465644" indent="-457177">
              <a:lnSpc>
                <a:spcPts val="4107"/>
              </a:lnSpc>
              <a:buFont typeface="+mj-lt"/>
              <a:buAutoNum type="arabicPeriod"/>
              <a:tabLst/>
              <a:defRPr sz="2667" b="0" i="0" baseline="0">
                <a:solidFill>
                  <a:srgbClr val="4D4D4C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4pPr>
            <a:lvl5pPr marL="465644" indent="-457177">
              <a:lnSpc>
                <a:spcPts val="4107"/>
              </a:lnSpc>
              <a:buFont typeface="+mj-lt"/>
              <a:buAutoNum type="arabicPeriod"/>
              <a:tabLst/>
              <a:defRPr sz="2667" b="0" i="0" baseline="0">
                <a:solidFill>
                  <a:srgbClr val="4D4D4C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de-DE"/>
              <a:t>Untertitel bearbeiten</a:t>
            </a: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03AE8D6F-7F0A-C68D-8E36-51C0F0BEA2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99456" y="5982042"/>
            <a:ext cx="9944795" cy="576735"/>
          </a:xfrm>
          <a:prstGeom prst="rect">
            <a:avLst/>
          </a:prstGeom>
        </p:spPr>
        <p:txBody>
          <a:bodyPr lIns="0" tIns="0" rIns="0" bIns="0"/>
          <a:lstStyle>
            <a:lvl1pPr marL="8466" indent="0">
              <a:lnSpc>
                <a:spcPts val="2533"/>
              </a:lnSpc>
              <a:spcBef>
                <a:spcPts val="400"/>
              </a:spcBef>
              <a:buFontTx/>
              <a:buNone/>
              <a:tabLst/>
              <a:defRPr sz="1733" b="0" i="0" spc="27" baseline="0">
                <a:solidFill>
                  <a:srgbClr val="003F4B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defRPr>
            </a:lvl1pPr>
            <a:lvl2pPr marL="419090" indent="0">
              <a:lnSpc>
                <a:spcPts val="2533"/>
              </a:lnSpc>
              <a:spcBef>
                <a:spcPts val="400"/>
              </a:spcBef>
              <a:buFontTx/>
              <a:buNone/>
              <a:tabLst/>
              <a:defRPr sz="1600" b="0" i="0" spc="67" baseline="0">
                <a:solidFill>
                  <a:srgbClr val="095A60"/>
                </a:solidFill>
                <a:latin typeface="Inter" panose="020B0502030000000004" pitchFamily="34" charset="0"/>
                <a:ea typeface="Inter" panose="020B0502030000000004" pitchFamily="34" charset="0"/>
                <a:cs typeface="Calibri" panose="020F0502020204030204" pitchFamily="34" charset="0"/>
              </a:defRPr>
            </a:lvl2pPr>
            <a:lvl3pPr marL="774681" indent="0">
              <a:lnSpc>
                <a:spcPts val="2533"/>
              </a:lnSpc>
              <a:spcBef>
                <a:spcPts val="400"/>
              </a:spcBef>
              <a:buFontTx/>
              <a:buNone/>
              <a:tabLst/>
              <a:defRPr sz="1600" b="0" i="0" spc="67" baseline="0">
                <a:solidFill>
                  <a:srgbClr val="095A60"/>
                </a:solidFill>
                <a:latin typeface="Inter" panose="020B0502030000000004" pitchFamily="34" charset="0"/>
                <a:ea typeface="Inter" panose="020B0502030000000004" pitchFamily="34" charset="0"/>
                <a:cs typeface="Calibri" panose="020F0502020204030204" pitchFamily="34" charset="0"/>
              </a:defRPr>
            </a:lvl3pPr>
            <a:lvl4pPr marL="465644" indent="-457177">
              <a:lnSpc>
                <a:spcPts val="4107"/>
              </a:lnSpc>
              <a:buFont typeface="+mj-lt"/>
              <a:buAutoNum type="arabicPeriod"/>
              <a:tabLst/>
              <a:defRPr sz="2667" b="0" i="0" baseline="0">
                <a:solidFill>
                  <a:srgbClr val="4D4D4C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4pPr>
            <a:lvl5pPr marL="465644" indent="-457177">
              <a:lnSpc>
                <a:spcPts val="4107"/>
              </a:lnSpc>
              <a:buFont typeface="+mj-lt"/>
              <a:buAutoNum type="arabicPeriod"/>
              <a:tabLst/>
              <a:defRPr sz="2667" b="0" i="0" baseline="0">
                <a:solidFill>
                  <a:srgbClr val="4D4D4C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872F32E-2610-D481-CB9B-2B11F587AD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9349" y="305196"/>
            <a:ext cx="4630107" cy="1021489"/>
          </a:xfrm>
          <a:prstGeom prst="rect">
            <a:avLst/>
          </a:prstGeom>
        </p:spPr>
      </p:pic>
      <p:pic>
        <p:nvPicPr>
          <p:cNvPr id="8" name="Grafik 7" descr="Ein Bild, das Kreis, Grafiken, Screenshot, Grafikdesign enthält.&#10;&#10;Automatisch generierte Beschreibung">
            <a:extLst>
              <a:ext uri="{FF2B5EF4-FFF2-40B4-BE49-F238E27FC236}">
                <a16:creationId xmlns:a16="http://schemas.microsoft.com/office/drawing/2014/main" id="{616249E9-0E43-DD9D-1C67-905E7335CD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021" y="452669"/>
            <a:ext cx="1344151" cy="6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5199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abellenplatzhalter 6">
            <a:extLst>
              <a:ext uri="{FF2B5EF4-FFF2-40B4-BE49-F238E27FC236}">
                <a16:creationId xmlns:a16="http://schemas.microsoft.com/office/drawing/2014/main" id="{01474DE6-5580-BA86-E78E-3A90B63B282C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641465" y="2036845"/>
            <a:ext cx="10735121" cy="3888432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133" b="0" i="0">
                <a:solidFill>
                  <a:schemeClr val="tx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Tabelle durch Klicken auf Symbol hinzufügen</a:t>
            </a:r>
          </a:p>
        </p:txBody>
      </p: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A7FB37C5-E973-B4A6-83E3-EF65040E39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418" y="1076739"/>
            <a:ext cx="10519833" cy="816091"/>
          </a:xfrm>
          <a:prstGeom prst="rect">
            <a:avLst/>
          </a:prstGeom>
        </p:spPr>
        <p:txBody>
          <a:bodyPr lIns="0" tIns="0" rIns="0" bIns="0"/>
          <a:lstStyle>
            <a:lvl1pPr marL="8466" indent="0">
              <a:lnSpc>
                <a:spcPts val="4267"/>
              </a:lnSpc>
              <a:spcBef>
                <a:spcPts val="0"/>
              </a:spcBef>
              <a:buFont typeface="Symbol" pitchFamily="2" charset="2"/>
              <a:buNone/>
              <a:tabLst/>
              <a:defRPr sz="4000" b="1" i="0">
                <a:solidFill>
                  <a:srgbClr val="515151"/>
                </a:solidFill>
                <a:latin typeface="Arial" panose="020B0604020202020204" pitchFamily="34" charset="0"/>
                <a:ea typeface="Inter Medium" panose="020B0502030000000004" pitchFamily="34" charset="0"/>
                <a:cs typeface="Arial" panose="020B0604020202020204" pitchFamily="34" charset="0"/>
              </a:defRPr>
            </a:lvl1pPr>
            <a:lvl2pPr marL="482588" indent="-241294">
              <a:lnSpc>
                <a:spcPts val="2533"/>
              </a:lnSpc>
              <a:buFont typeface="Symbol" pitchFamily="2" charset="2"/>
              <a:buChar char="-"/>
              <a:tabLst/>
              <a:defRPr sz="2000" b="0" i="0">
                <a:solidFill>
                  <a:srgbClr val="5C4F51"/>
                </a:solidFill>
                <a:latin typeface="Formular Light" panose="02000000000000000000" pitchFamily="2" charset="77"/>
              </a:defRPr>
            </a:lvl2pPr>
            <a:lvl3pPr marL="713300" indent="-230712">
              <a:lnSpc>
                <a:spcPts val="2533"/>
              </a:lnSpc>
              <a:buFont typeface="Symbol" pitchFamily="2" charset="2"/>
              <a:buChar char="-"/>
              <a:tabLst/>
              <a:defRPr sz="2000" b="0" i="0">
                <a:solidFill>
                  <a:srgbClr val="5C4F51"/>
                </a:solidFill>
                <a:latin typeface="Formular Light" panose="02000000000000000000" pitchFamily="2" charset="77"/>
              </a:defRPr>
            </a:lvl3pPr>
            <a:lvl4pPr marL="956709" indent="-243411">
              <a:lnSpc>
                <a:spcPts val="2533"/>
              </a:lnSpc>
              <a:buFont typeface="Symbol" pitchFamily="2" charset="2"/>
              <a:buChar char="-"/>
              <a:tabLst/>
              <a:defRPr sz="2000" b="0" i="0">
                <a:solidFill>
                  <a:srgbClr val="5C4F51"/>
                </a:solidFill>
                <a:latin typeface="Formular Light" panose="02000000000000000000" pitchFamily="2" charset="77"/>
              </a:defRPr>
            </a:lvl4pPr>
            <a:lvl5pPr marL="1187421" indent="-230712">
              <a:lnSpc>
                <a:spcPts val="2533"/>
              </a:lnSpc>
              <a:buFont typeface="Symbol" pitchFamily="2" charset="2"/>
              <a:buChar char="-"/>
              <a:tabLst/>
              <a:defRPr sz="2000" b="0" i="0">
                <a:solidFill>
                  <a:srgbClr val="5C4F51"/>
                </a:solidFill>
                <a:latin typeface="Formular Light" panose="02000000000000000000" pitchFamily="2" charset="77"/>
              </a:defRPr>
            </a:lvl5pPr>
          </a:lstStyle>
          <a:p>
            <a:pPr lvl="0"/>
            <a:r>
              <a:rPr lang="de-DE"/>
              <a:t>Titel bearbeiten</a:t>
            </a:r>
          </a:p>
        </p:txBody>
      </p:sp>
    </p:spTree>
    <p:extLst>
      <p:ext uri="{BB962C8B-B14F-4D97-AF65-F5344CB8AC3E}">
        <p14:creationId xmlns:p14="http://schemas.microsoft.com/office/powerpoint/2010/main" val="4356651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— 2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15A94A0-C954-6A61-6FF9-A1F5E464C7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418" y="2660915"/>
            <a:ext cx="5087540" cy="3456384"/>
          </a:xfrm>
          <a:prstGeom prst="rect">
            <a:avLst/>
          </a:prstGeom>
        </p:spPr>
        <p:txBody>
          <a:bodyPr lIns="0" tIns="0" rIns="0" bIns="0"/>
          <a:lstStyle>
            <a:lvl1pPr marL="243411" indent="-243411">
              <a:lnSpc>
                <a:spcPts val="2533"/>
              </a:lnSpc>
              <a:spcBef>
                <a:spcPts val="0"/>
              </a:spcBef>
              <a:spcAft>
                <a:spcPts val="400"/>
              </a:spcAft>
              <a:buFont typeface="Symbol" pitchFamily="2" charset="2"/>
              <a:buChar char="-"/>
              <a:tabLst/>
              <a:defRPr sz="1867" b="0" i="0">
                <a:solidFill>
                  <a:schemeClr val="tx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defRPr>
            </a:lvl1pPr>
            <a:lvl2pPr marL="478355" indent="-234945">
              <a:lnSpc>
                <a:spcPts val="2533"/>
              </a:lnSpc>
              <a:spcBef>
                <a:spcPts val="0"/>
              </a:spcBef>
              <a:spcAft>
                <a:spcPts val="400"/>
              </a:spcAft>
              <a:buFont typeface="Symbol" pitchFamily="2" charset="2"/>
              <a:buChar char="-"/>
              <a:tabLst/>
              <a:defRPr sz="1867" b="0" i="0">
                <a:solidFill>
                  <a:schemeClr val="tx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defRPr>
            </a:lvl2pPr>
            <a:lvl3pPr marL="1523923" indent="-304784">
              <a:buFont typeface="Symbol" pitchFamily="2" charset="2"/>
              <a:buChar char="-"/>
              <a:defRPr sz="1600">
                <a:latin typeface="Inter" panose="020B0502030000000004" pitchFamily="34" charset="0"/>
                <a:ea typeface="Inter" panose="020B0502030000000004" pitchFamily="34" charset="0"/>
              </a:defRPr>
            </a:lvl3pPr>
            <a:lvl4pPr marL="2133493" indent="-304784">
              <a:buFont typeface="Symbol" pitchFamily="2" charset="2"/>
              <a:buChar char="-"/>
              <a:defRPr sz="1600">
                <a:latin typeface="Inter" panose="020B0502030000000004" pitchFamily="34" charset="0"/>
                <a:ea typeface="Inter" panose="020B0502030000000004" pitchFamily="34" charset="0"/>
              </a:defRPr>
            </a:lvl4pPr>
            <a:lvl5pPr marL="2743063" indent="-304784">
              <a:buFont typeface="Symbol" pitchFamily="2" charset="2"/>
              <a:buChar char="-"/>
              <a:defRPr sz="1600">
                <a:latin typeface="Inter" panose="020B0502030000000004" pitchFamily="34" charset="0"/>
                <a:ea typeface="Inter" panose="020B05020300000000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236B5B29-ED89-788B-D5FB-5B755AAA9D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54733" y="2660915"/>
            <a:ext cx="5055348" cy="3456384"/>
          </a:xfrm>
          <a:prstGeom prst="rect">
            <a:avLst/>
          </a:prstGeom>
        </p:spPr>
        <p:txBody>
          <a:bodyPr lIns="0" tIns="0" rIns="0" bIns="0"/>
          <a:lstStyle>
            <a:lvl1pPr marL="243411" indent="-243411">
              <a:lnSpc>
                <a:spcPts val="2533"/>
              </a:lnSpc>
              <a:spcBef>
                <a:spcPts val="0"/>
              </a:spcBef>
              <a:spcAft>
                <a:spcPts val="400"/>
              </a:spcAft>
              <a:buFont typeface="Symbol" pitchFamily="2" charset="2"/>
              <a:buChar char="-"/>
              <a:tabLst/>
              <a:defRPr sz="1867" b="0" i="0">
                <a:solidFill>
                  <a:schemeClr val="tx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defRPr>
            </a:lvl1pPr>
            <a:lvl2pPr marL="478355" indent="-234945">
              <a:lnSpc>
                <a:spcPts val="2533"/>
              </a:lnSpc>
              <a:spcBef>
                <a:spcPts val="0"/>
              </a:spcBef>
              <a:spcAft>
                <a:spcPts val="400"/>
              </a:spcAft>
              <a:buFont typeface="Symbol" pitchFamily="2" charset="2"/>
              <a:buChar char="-"/>
              <a:tabLst/>
              <a:defRPr sz="1867" b="0" i="0">
                <a:solidFill>
                  <a:schemeClr val="tx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defRPr>
            </a:lvl2pPr>
            <a:lvl3pPr marL="1523923" indent="-304784">
              <a:buFont typeface="Symbol" pitchFamily="2" charset="2"/>
              <a:buChar char="-"/>
              <a:defRPr sz="1600">
                <a:latin typeface="Inter" panose="020B0502030000000004" pitchFamily="34" charset="0"/>
                <a:ea typeface="Inter" panose="020B0502030000000004" pitchFamily="34" charset="0"/>
              </a:defRPr>
            </a:lvl3pPr>
            <a:lvl4pPr marL="2133493" indent="-304784">
              <a:buFont typeface="Symbol" pitchFamily="2" charset="2"/>
              <a:buChar char="-"/>
              <a:defRPr sz="1600">
                <a:latin typeface="Inter" panose="020B0502030000000004" pitchFamily="34" charset="0"/>
                <a:ea typeface="Inter" panose="020B0502030000000004" pitchFamily="34" charset="0"/>
              </a:defRPr>
            </a:lvl4pPr>
            <a:lvl5pPr marL="2743063" indent="-304784">
              <a:buFont typeface="Symbol" pitchFamily="2" charset="2"/>
              <a:buChar char="-"/>
              <a:defRPr sz="1600">
                <a:latin typeface="Inter" panose="020B0502030000000004" pitchFamily="34" charset="0"/>
                <a:ea typeface="Inter" panose="020B05020300000000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28" name="Textplatzhalter 5">
            <a:extLst>
              <a:ext uri="{FF2B5EF4-FFF2-40B4-BE49-F238E27FC236}">
                <a16:creationId xmlns:a16="http://schemas.microsoft.com/office/drawing/2014/main" id="{56330F69-A4B8-0A26-1E89-79985C94AD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418" y="2228866"/>
            <a:ext cx="5087540" cy="432049"/>
          </a:xfrm>
          <a:prstGeom prst="rect">
            <a:avLst/>
          </a:prstGeom>
        </p:spPr>
        <p:txBody>
          <a:bodyPr lIns="0" tIns="0" rIns="0" bIns="0"/>
          <a:lstStyle>
            <a:lvl1pPr marL="8466" indent="0">
              <a:lnSpc>
                <a:spcPct val="100000"/>
              </a:lnSpc>
              <a:buFont typeface="Symbol" pitchFamily="2" charset="2"/>
              <a:buNone/>
              <a:tabLst/>
              <a:defRPr sz="2133" b="1" i="0">
                <a:solidFill>
                  <a:schemeClr val="tx1"/>
                </a:solidFill>
                <a:latin typeface="Arial" panose="020B0604020202020204" pitchFamily="34" charset="0"/>
                <a:ea typeface="Inter Medium" panose="020B0502030000000004" pitchFamily="34" charset="0"/>
                <a:cs typeface="Arial" panose="020B0604020202020204" pitchFamily="34" charset="0"/>
              </a:defRPr>
            </a:lvl1pPr>
            <a:lvl2pPr marL="482588" indent="-241294">
              <a:lnSpc>
                <a:spcPts val="2533"/>
              </a:lnSpc>
              <a:buFont typeface="Symbol" pitchFamily="2" charset="2"/>
              <a:buChar char="-"/>
              <a:tabLst/>
              <a:defRPr sz="2000" b="0" i="0">
                <a:solidFill>
                  <a:srgbClr val="5C4F51"/>
                </a:solidFill>
                <a:latin typeface="Formular Light" panose="02000000000000000000" pitchFamily="2" charset="77"/>
              </a:defRPr>
            </a:lvl2pPr>
            <a:lvl3pPr marL="713300" indent="-230712">
              <a:lnSpc>
                <a:spcPts val="2533"/>
              </a:lnSpc>
              <a:buFont typeface="Symbol" pitchFamily="2" charset="2"/>
              <a:buChar char="-"/>
              <a:tabLst/>
              <a:defRPr sz="2000" b="0" i="0">
                <a:solidFill>
                  <a:srgbClr val="5C4F51"/>
                </a:solidFill>
                <a:latin typeface="Formular Light" panose="02000000000000000000" pitchFamily="2" charset="77"/>
              </a:defRPr>
            </a:lvl3pPr>
            <a:lvl4pPr marL="956709" indent="-243411">
              <a:lnSpc>
                <a:spcPts val="2533"/>
              </a:lnSpc>
              <a:buFont typeface="Symbol" pitchFamily="2" charset="2"/>
              <a:buChar char="-"/>
              <a:tabLst/>
              <a:defRPr sz="2000" b="0" i="0">
                <a:solidFill>
                  <a:srgbClr val="5C4F51"/>
                </a:solidFill>
                <a:latin typeface="Formular Light" panose="02000000000000000000" pitchFamily="2" charset="77"/>
              </a:defRPr>
            </a:lvl4pPr>
            <a:lvl5pPr marL="1187421" indent="-230712">
              <a:lnSpc>
                <a:spcPts val="2533"/>
              </a:lnSpc>
              <a:buFont typeface="Symbol" pitchFamily="2" charset="2"/>
              <a:buChar char="-"/>
              <a:tabLst/>
              <a:defRPr sz="2000" b="0" i="0">
                <a:solidFill>
                  <a:srgbClr val="5C4F51"/>
                </a:solidFill>
                <a:latin typeface="Formular Light" panose="02000000000000000000" pitchFamily="2" charset="77"/>
              </a:defRPr>
            </a:lvl5pPr>
          </a:lstStyle>
          <a:p>
            <a:pPr lvl="0"/>
            <a:r>
              <a:rPr lang="de-DE"/>
              <a:t>Untertitel bearbeiten</a:t>
            </a:r>
          </a:p>
        </p:txBody>
      </p:sp>
      <p:sp>
        <p:nvSpPr>
          <p:cNvPr id="29" name="Textplatzhalter 5">
            <a:extLst>
              <a:ext uri="{FF2B5EF4-FFF2-40B4-BE49-F238E27FC236}">
                <a16:creationId xmlns:a16="http://schemas.microsoft.com/office/drawing/2014/main" id="{B75E94BD-69A1-BBD3-2F5A-8694C5BA08B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47394" y="2228866"/>
            <a:ext cx="5055348" cy="432049"/>
          </a:xfrm>
          <a:prstGeom prst="rect">
            <a:avLst/>
          </a:prstGeom>
        </p:spPr>
        <p:txBody>
          <a:bodyPr lIns="0" tIns="0" rIns="0" bIns="0"/>
          <a:lstStyle>
            <a:lvl1pPr marL="8466" indent="0">
              <a:lnSpc>
                <a:spcPct val="100000"/>
              </a:lnSpc>
              <a:buFont typeface="Symbol" pitchFamily="2" charset="2"/>
              <a:buNone/>
              <a:tabLst/>
              <a:defRPr sz="2133" b="1" i="0">
                <a:solidFill>
                  <a:schemeClr val="tx1"/>
                </a:solidFill>
                <a:latin typeface="Arial" panose="020B0604020202020204" pitchFamily="34" charset="0"/>
                <a:ea typeface="Inter Medium" panose="020B0502030000000004" pitchFamily="34" charset="0"/>
                <a:cs typeface="Arial" panose="020B0604020202020204" pitchFamily="34" charset="0"/>
              </a:defRPr>
            </a:lvl1pPr>
            <a:lvl2pPr marL="482588" indent="-241294">
              <a:lnSpc>
                <a:spcPts val="2533"/>
              </a:lnSpc>
              <a:buFont typeface="Symbol" pitchFamily="2" charset="2"/>
              <a:buChar char="-"/>
              <a:tabLst/>
              <a:defRPr sz="2000" b="0" i="0">
                <a:solidFill>
                  <a:srgbClr val="5C4F51"/>
                </a:solidFill>
                <a:latin typeface="Formular Light" panose="02000000000000000000" pitchFamily="2" charset="77"/>
              </a:defRPr>
            </a:lvl2pPr>
            <a:lvl3pPr marL="713300" indent="-230712">
              <a:lnSpc>
                <a:spcPts val="2533"/>
              </a:lnSpc>
              <a:buFont typeface="Symbol" pitchFamily="2" charset="2"/>
              <a:buChar char="-"/>
              <a:tabLst/>
              <a:defRPr sz="2000" b="0" i="0">
                <a:solidFill>
                  <a:srgbClr val="5C4F51"/>
                </a:solidFill>
                <a:latin typeface="Formular Light" panose="02000000000000000000" pitchFamily="2" charset="77"/>
              </a:defRPr>
            </a:lvl3pPr>
            <a:lvl4pPr marL="956709" indent="-243411">
              <a:lnSpc>
                <a:spcPts val="2533"/>
              </a:lnSpc>
              <a:buFont typeface="Symbol" pitchFamily="2" charset="2"/>
              <a:buChar char="-"/>
              <a:tabLst/>
              <a:defRPr sz="2000" b="0" i="0">
                <a:solidFill>
                  <a:srgbClr val="5C4F51"/>
                </a:solidFill>
                <a:latin typeface="Formular Light" panose="02000000000000000000" pitchFamily="2" charset="77"/>
              </a:defRPr>
            </a:lvl4pPr>
            <a:lvl5pPr marL="1187421" indent="-230712">
              <a:lnSpc>
                <a:spcPts val="2533"/>
              </a:lnSpc>
              <a:buFont typeface="Symbol" pitchFamily="2" charset="2"/>
              <a:buChar char="-"/>
              <a:tabLst/>
              <a:defRPr sz="2000" b="0" i="0">
                <a:solidFill>
                  <a:srgbClr val="5C4F51"/>
                </a:solidFill>
                <a:latin typeface="Formular Light" panose="02000000000000000000" pitchFamily="2" charset="77"/>
              </a:defRPr>
            </a:lvl5pPr>
          </a:lstStyle>
          <a:p>
            <a:pPr marL="8466" marR="0" lvl="0" indent="0" algn="l" defTabSz="6095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Symbol" pitchFamily="2" charset="2"/>
              <a:buNone/>
              <a:tabLst/>
              <a:defRPr/>
            </a:pPr>
            <a:r>
              <a:rPr lang="de-DE"/>
              <a:t>Untertitel bearbeiten</a:t>
            </a:r>
          </a:p>
          <a:p>
            <a:pPr lvl="0"/>
            <a:endParaRPr lang="de-DE"/>
          </a:p>
        </p:txBody>
      </p:sp>
      <p:sp>
        <p:nvSpPr>
          <p:cNvPr id="30" name="Textplatzhalter 5">
            <a:extLst>
              <a:ext uri="{FF2B5EF4-FFF2-40B4-BE49-F238E27FC236}">
                <a16:creationId xmlns:a16="http://schemas.microsoft.com/office/drawing/2014/main" id="{B0C3CAA6-B3CC-29FB-43A9-15512782C0A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418" y="1076739"/>
            <a:ext cx="10519833" cy="816091"/>
          </a:xfrm>
          <a:prstGeom prst="rect">
            <a:avLst/>
          </a:prstGeom>
        </p:spPr>
        <p:txBody>
          <a:bodyPr lIns="0" tIns="0" rIns="0" bIns="0"/>
          <a:lstStyle>
            <a:lvl1pPr marL="8466" indent="0">
              <a:lnSpc>
                <a:spcPct val="100000"/>
              </a:lnSpc>
              <a:buFont typeface="Symbol" pitchFamily="2" charset="2"/>
              <a:buNone/>
              <a:tabLst/>
              <a:defRPr sz="4000" b="1" i="0">
                <a:solidFill>
                  <a:schemeClr val="tx1"/>
                </a:solidFill>
                <a:latin typeface="Arial" panose="020B0604020202020204" pitchFamily="34" charset="0"/>
                <a:ea typeface="Inter Medium" panose="020B0502030000000004" pitchFamily="34" charset="0"/>
                <a:cs typeface="Arial" panose="020B0604020202020204" pitchFamily="34" charset="0"/>
              </a:defRPr>
            </a:lvl1pPr>
            <a:lvl2pPr marL="482588" indent="-241294">
              <a:lnSpc>
                <a:spcPts val="2533"/>
              </a:lnSpc>
              <a:buFont typeface="Symbol" pitchFamily="2" charset="2"/>
              <a:buChar char="-"/>
              <a:tabLst/>
              <a:defRPr sz="2000" b="0" i="0">
                <a:solidFill>
                  <a:srgbClr val="5C4F51"/>
                </a:solidFill>
                <a:latin typeface="Formular Light" panose="02000000000000000000" pitchFamily="2" charset="77"/>
              </a:defRPr>
            </a:lvl2pPr>
            <a:lvl3pPr marL="713300" indent="-230712">
              <a:lnSpc>
                <a:spcPts val="2533"/>
              </a:lnSpc>
              <a:buFont typeface="Symbol" pitchFamily="2" charset="2"/>
              <a:buChar char="-"/>
              <a:tabLst/>
              <a:defRPr sz="2000" b="0" i="0">
                <a:solidFill>
                  <a:srgbClr val="5C4F51"/>
                </a:solidFill>
                <a:latin typeface="Formular Light" panose="02000000000000000000" pitchFamily="2" charset="77"/>
              </a:defRPr>
            </a:lvl3pPr>
            <a:lvl4pPr marL="956709" indent="-243411">
              <a:lnSpc>
                <a:spcPts val="2533"/>
              </a:lnSpc>
              <a:buFont typeface="Symbol" pitchFamily="2" charset="2"/>
              <a:buChar char="-"/>
              <a:tabLst/>
              <a:defRPr sz="2000" b="0" i="0">
                <a:solidFill>
                  <a:srgbClr val="5C4F51"/>
                </a:solidFill>
                <a:latin typeface="Formular Light" panose="02000000000000000000" pitchFamily="2" charset="77"/>
              </a:defRPr>
            </a:lvl4pPr>
            <a:lvl5pPr marL="1187421" indent="-230712">
              <a:lnSpc>
                <a:spcPts val="2533"/>
              </a:lnSpc>
              <a:buFont typeface="Symbol" pitchFamily="2" charset="2"/>
              <a:buChar char="-"/>
              <a:tabLst/>
              <a:defRPr sz="2000" b="0" i="0">
                <a:solidFill>
                  <a:srgbClr val="5C4F51"/>
                </a:solidFill>
                <a:latin typeface="Formular Light" panose="02000000000000000000" pitchFamily="2" charset="77"/>
              </a:defRPr>
            </a:lvl5pPr>
          </a:lstStyle>
          <a:p>
            <a:pPr lvl="0"/>
            <a:r>
              <a:rPr lang="de-DE"/>
              <a:t>Titel bearbeiten</a:t>
            </a:r>
          </a:p>
        </p:txBody>
      </p:sp>
    </p:spTree>
    <p:extLst>
      <p:ext uri="{BB962C8B-B14F-4D97-AF65-F5344CB8AC3E}">
        <p14:creationId xmlns:p14="http://schemas.microsoft.com/office/powerpoint/2010/main" val="4194521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— 1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5">
            <a:extLst>
              <a:ext uri="{FF2B5EF4-FFF2-40B4-BE49-F238E27FC236}">
                <a16:creationId xmlns:a16="http://schemas.microsoft.com/office/drawing/2014/main" id="{F75FC5A2-D27C-50EA-6F66-CF874F9357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418" y="1076739"/>
            <a:ext cx="10519833" cy="816091"/>
          </a:xfrm>
          <a:prstGeom prst="rect">
            <a:avLst/>
          </a:prstGeom>
        </p:spPr>
        <p:txBody>
          <a:bodyPr lIns="0" tIns="0" rIns="0" bIns="0"/>
          <a:lstStyle>
            <a:lvl1pPr marL="8466" indent="0">
              <a:lnSpc>
                <a:spcPts val="4533"/>
              </a:lnSpc>
              <a:spcBef>
                <a:spcPts val="0"/>
              </a:spcBef>
              <a:buFont typeface="Symbol" pitchFamily="2" charset="2"/>
              <a:buNone/>
              <a:tabLst/>
              <a:defRPr sz="4000" b="1" i="0">
                <a:solidFill>
                  <a:schemeClr val="tx1"/>
                </a:solidFill>
                <a:latin typeface="Arial" panose="020B0604020202020204" pitchFamily="34" charset="0"/>
                <a:ea typeface="Inter Medium" panose="020B0502030000000004" pitchFamily="34" charset="0"/>
                <a:cs typeface="Arial" panose="020B0604020202020204" pitchFamily="34" charset="0"/>
              </a:defRPr>
            </a:lvl1pPr>
            <a:lvl2pPr marL="482588" indent="-241294">
              <a:lnSpc>
                <a:spcPts val="2533"/>
              </a:lnSpc>
              <a:buFont typeface="Symbol" pitchFamily="2" charset="2"/>
              <a:buChar char="-"/>
              <a:tabLst/>
              <a:defRPr sz="2000" b="0" i="0">
                <a:solidFill>
                  <a:srgbClr val="5C4F51"/>
                </a:solidFill>
                <a:latin typeface="Formular Light" panose="02000000000000000000" pitchFamily="2" charset="77"/>
              </a:defRPr>
            </a:lvl2pPr>
            <a:lvl3pPr marL="713300" indent="-230712">
              <a:lnSpc>
                <a:spcPts val="2533"/>
              </a:lnSpc>
              <a:buFont typeface="Symbol" pitchFamily="2" charset="2"/>
              <a:buChar char="-"/>
              <a:tabLst/>
              <a:defRPr sz="2000" b="0" i="0">
                <a:solidFill>
                  <a:srgbClr val="5C4F51"/>
                </a:solidFill>
                <a:latin typeface="Formular Light" panose="02000000000000000000" pitchFamily="2" charset="77"/>
              </a:defRPr>
            </a:lvl3pPr>
            <a:lvl4pPr marL="956709" indent="-243411">
              <a:lnSpc>
                <a:spcPts val="2533"/>
              </a:lnSpc>
              <a:buFont typeface="Symbol" pitchFamily="2" charset="2"/>
              <a:buChar char="-"/>
              <a:tabLst/>
              <a:defRPr sz="2000" b="0" i="0">
                <a:solidFill>
                  <a:srgbClr val="5C4F51"/>
                </a:solidFill>
                <a:latin typeface="Formular Light" panose="02000000000000000000" pitchFamily="2" charset="77"/>
              </a:defRPr>
            </a:lvl4pPr>
            <a:lvl5pPr marL="1187421" indent="-230712">
              <a:lnSpc>
                <a:spcPts val="2533"/>
              </a:lnSpc>
              <a:buFont typeface="Symbol" pitchFamily="2" charset="2"/>
              <a:buChar char="-"/>
              <a:tabLst/>
              <a:defRPr sz="2000" b="0" i="0">
                <a:solidFill>
                  <a:srgbClr val="5C4F51"/>
                </a:solidFill>
                <a:latin typeface="Formular Light" panose="02000000000000000000" pitchFamily="2" charset="77"/>
              </a:defRPr>
            </a:lvl5pPr>
          </a:lstStyle>
          <a:p>
            <a:pPr lvl="0"/>
            <a:r>
              <a:rPr lang="de-DE"/>
              <a:t>Titel bearbeiten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F71DA60B-D4F7-AFB1-060F-452B0E52736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418" y="2228866"/>
            <a:ext cx="10519833" cy="432049"/>
          </a:xfrm>
          <a:prstGeom prst="rect">
            <a:avLst/>
          </a:prstGeom>
        </p:spPr>
        <p:txBody>
          <a:bodyPr lIns="0" tIns="0" rIns="0" bIns="0"/>
          <a:lstStyle>
            <a:lvl1pPr marL="8466" indent="0">
              <a:lnSpc>
                <a:spcPct val="100000"/>
              </a:lnSpc>
              <a:buFont typeface="Symbol" pitchFamily="2" charset="2"/>
              <a:buNone/>
              <a:tabLst/>
              <a:defRPr sz="2133" b="1" i="0">
                <a:solidFill>
                  <a:schemeClr val="tx1"/>
                </a:solidFill>
                <a:latin typeface="Arial" panose="020B0604020202020204" pitchFamily="34" charset="0"/>
                <a:ea typeface="Inter Medium" panose="020B0502030000000004" pitchFamily="34" charset="0"/>
                <a:cs typeface="Arial" panose="020B0604020202020204" pitchFamily="34" charset="0"/>
              </a:defRPr>
            </a:lvl1pPr>
            <a:lvl2pPr marL="482588" indent="-241294">
              <a:lnSpc>
                <a:spcPts val="2533"/>
              </a:lnSpc>
              <a:buFont typeface="Symbol" pitchFamily="2" charset="2"/>
              <a:buChar char="-"/>
              <a:tabLst/>
              <a:defRPr sz="2000" b="0" i="0">
                <a:solidFill>
                  <a:srgbClr val="5C4F51"/>
                </a:solidFill>
                <a:latin typeface="Formular Light" panose="02000000000000000000" pitchFamily="2" charset="77"/>
              </a:defRPr>
            </a:lvl2pPr>
            <a:lvl3pPr marL="713300" indent="-230712">
              <a:lnSpc>
                <a:spcPts val="2533"/>
              </a:lnSpc>
              <a:buFont typeface="Symbol" pitchFamily="2" charset="2"/>
              <a:buChar char="-"/>
              <a:tabLst/>
              <a:defRPr sz="2000" b="0" i="0">
                <a:solidFill>
                  <a:srgbClr val="5C4F51"/>
                </a:solidFill>
                <a:latin typeface="Formular Light" panose="02000000000000000000" pitchFamily="2" charset="77"/>
              </a:defRPr>
            </a:lvl3pPr>
            <a:lvl4pPr marL="956709" indent="-243411">
              <a:lnSpc>
                <a:spcPts val="2533"/>
              </a:lnSpc>
              <a:buFont typeface="Symbol" pitchFamily="2" charset="2"/>
              <a:buChar char="-"/>
              <a:tabLst/>
              <a:defRPr sz="2000" b="0" i="0">
                <a:solidFill>
                  <a:srgbClr val="5C4F51"/>
                </a:solidFill>
                <a:latin typeface="Formular Light" panose="02000000000000000000" pitchFamily="2" charset="77"/>
              </a:defRPr>
            </a:lvl4pPr>
            <a:lvl5pPr marL="1187421" indent="-230712">
              <a:lnSpc>
                <a:spcPts val="2533"/>
              </a:lnSpc>
              <a:buFont typeface="Symbol" pitchFamily="2" charset="2"/>
              <a:buChar char="-"/>
              <a:tabLst/>
              <a:defRPr sz="2000" b="0" i="0">
                <a:solidFill>
                  <a:srgbClr val="5C4F51"/>
                </a:solidFill>
                <a:latin typeface="Formular Light" panose="02000000000000000000" pitchFamily="2" charset="77"/>
              </a:defRPr>
            </a:lvl5pPr>
          </a:lstStyle>
          <a:p>
            <a:pPr marL="8466" marR="0" lvl="0" indent="0" algn="l" defTabSz="6095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Symbol" pitchFamily="2" charset="2"/>
              <a:buNone/>
              <a:tabLst/>
              <a:defRPr/>
            </a:pPr>
            <a:r>
              <a:rPr lang="de-DE"/>
              <a:t>Untertitel bearbeiten</a:t>
            </a: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48C1FA2-A540-15A1-DADC-2154088D68E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4418" y="2660916"/>
            <a:ext cx="10519833" cy="3172153"/>
          </a:xfrm>
          <a:prstGeom prst="rect">
            <a:avLst/>
          </a:prstGeom>
        </p:spPr>
        <p:txBody>
          <a:bodyPr lIns="0" tIns="0" rIns="0" bIns="0"/>
          <a:lstStyle>
            <a:lvl1pPr marL="241294" indent="-232828">
              <a:lnSpc>
                <a:spcPts val="2533"/>
              </a:lnSpc>
              <a:spcBef>
                <a:spcPts val="0"/>
              </a:spcBef>
              <a:spcAft>
                <a:spcPts val="400"/>
              </a:spcAft>
              <a:buFont typeface="Symbol" pitchFamily="2" charset="2"/>
              <a:buChar char="-"/>
              <a:tabLst/>
              <a:defRPr sz="1867" b="0" i="0">
                <a:solidFill>
                  <a:schemeClr val="tx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defRPr>
            </a:lvl1pPr>
            <a:lvl2pPr marL="482588" indent="-241294">
              <a:lnSpc>
                <a:spcPts val="2533"/>
              </a:lnSpc>
              <a:spcBef>
                <a:spcPts val="0"/>
              </a:spcBef>
              <a:spcAft>
                <a:spcPts val="400"/>
              </a:spcAft>
              <a:buFont typeface="Symbol" pitchFamily="2" charset="2"/>
              <a:buChar char="-"/>
              <a:tabLst/>
              <a:defRPr sz="1867" b="0" i="0">
                <a:solidFill>
                  <a:schemeClr val="tx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defRPr>
            </a:lvl2pPr>
            <a:lvl3pPr marL="713300" indent="-230712">
              <a:lnSpc>
                <a:spcPts val="2533"/>
              </a:lnSpc>
              <a:spcBef>
                <a:spcPts val="0"/>
              </a:spcBef>
              <a:spcAft>
                <a:spcPts val="400"/>
              </a:spcAft>
              <a:buFont typeface="Symbol" pitchFamily="2" charset="2"/>
              <a:buChar char="-"/>
              <a:tabLst/>
              <a:defRPr sz="1867" b="0" i="0">
                <a:solidFill>
                  <a:schemeClr val="tx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defRPr>
            </a:lvl3pPr>
            <a:lvl4pPr marL="956709" indent="-243411">
              <a:lnSpc>
                <a:spcPts val="2533"/>
              </a:lnSpc>
              <a:spcBef>
                <a:spcPts val="0"/>
              </a:spcBef>
              <a:spcAft>
                <a:spcPts val="400"/>
              </a:spcAft>
              <a:buFont typeface="Symbol" pitchFamily="2" charset="2"/>
              <a:buChar char="-"/>
              <a:tabLst/>
              <a:defRPr sz="1867" b="0" i="0">
                <a:solidFill>
                  <a:schemeClr val="tx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defRPr>
            </a:lvl4pPr>
            <a:lvl5pPr marL="1187421" indent="-230712">
              <a:lnSpc>
                <a:spcPts val="2533"/>
              </a:lnSpc>
              <a:spcBef>
                <a:spcPts val="0"/>
              </a:spcBef>
              <a:spcAft>
                <a:spcPts val="400"/>
              </a:spcAft>
              <a:buFont typeface="Symbol" pitchFamily="2" charset="2"/>
              <a:buChar char="-"/>
              <a:tabLst/>
              <a:defRPr sz="1867" b="0" i="0">
                <a:solidFill>
                  <a:schemeClr val="tx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6907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inks —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B3DF0BB-8FD8-EC4C-9E23-D0BAC541B5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418" y="2660916"/>
            <a:ext cx="5279561" cy="3172153"/>
          </a:xfrm>
          <a:prstGeom prst="rect">
            <a:avLst/>
          </a:prstGeom>
        </p:spPr>
        <p:txBody>
          <a:bodyPr lIns="0" tIns="0" rIns="0" bIns="0"/>
          <a:lstStyle>
            <a:lvl1pPr marL="241294" indent="-232828">
              <a:lnSpc>
                <a:spcPts val="2533"/>
              </a:lnSpc>
              <a:spcBef>
                <a:spcPts val="0"/>
              </a:spcBef>
              <a:spcAft>
                <a:spcPts val="400"/>
              </a:spcAft>
              <a:buFont typeface="Symbol" pitchFamily="2" charset="2"/>
              <a:buChar char="-"/>
              <a:tabLst/>
              <a:defRPr sz="1867" b="0" i="0">
                <a:solidFill>
                  <a:schemeClr val="tx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defRPr>
            </a:lvl1pPr>
            <a:lvl2pPr marL="482588" indent="-241294">
              <a:lnSpc>
                <a:spcPts val="2533"/>
              </a:lnSpc>
              <a:spcBef>
                <a:spcPts val="0"/>
              </a:spcBef>
              <a:spcAft>
                <a:spcPts val="400"/>
              </a:spcAft>
              <a:buFont typeface="Symbol" pitchFamily="2" charset="2"/>
              <a:buChar char="-"/>
              <a:tabLst/>
              <a:defRPr sz="1867" b="0" i="0">
                <a:solidFill>
                  <a:schemeClr val="tx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defRPr>
            </a:lvl2pPr>
            <a:lvl3pPr marL="713300" indent="-230712">
              <a:lnSpc>
                <a:spcPts val="2533"/>
              </a:lnSpc>
              <a:spcBef>
                <a:spcPts val="0"/>
              </a:spcBef>
              <a:spcAft>
                <a:spcPts val="400"/>
              </a:spcAft>
              <a:buFont typeface="Symbol" pitchFamily="2" charset="2"/>
              <a:buChar char="-"/>
              <a:tabLst/>
              <a:defRPr sz="1867" b="0" i="0">
                <a:solidFill>
                  <a:schemeClr val="tx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defRPr>
            </a:lvl3pPr>
            <a:lvl4pPr marL="956709" indent="-243411">
              <a:lnSpc>
                <a:spcPts val="2533"/>
              </a:lnSpc>
              <a:spcBef>
                <a:spcPts val="0"/>
              </a:spcBef>
              <a:spcAft>
                <a:spcPts val="400"/>
              </a:spcAft>
              <a:buFont typeface="Symbol" pitchFamily="2" charset="2"/>
              <a:buChar char="-"/>
              <a:tabLst/>
              <a:defRPr sz="1867" b="0" i="0">
                <a:solidFill>
                  <a:schemeClr val="tx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defRPr>
            </a:lvl4pPr>
            <a:lvl5pPr marL="1187421" indent="-230712">
              <a:lnSpc>
                <a:spcPts val="2533"/>
              </a:lnSpc>
              <a:spcBef>
                <a:spcPts val="0"/>
              </a:spcBef>
              <a:spcAft>
                <a:spcPts val="400"/>
              </a:spcAft>
              <a:buFont typeface="Symbol" pitchFamily="2" charset="2"/>
              <a:buChar char="-"/>
              <a:tabLst/>
              <a:defRPr sz="1867" b="0" i="0">
                <a:solidFill>
                  <a:schemeClr val="tx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81D042E-EC03-B505-4163-23E082EED9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69101" y="2256001"/>
            <a:ext cx="4798484" cy="3577167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6961C1BB-3E99-9971-2754-5C8B770AA0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418" y="1076739"/>
            <a:ext cx="10519833" cy="816091"/>
          </a:xfrm>
          <a:prstGeom prst="rect">
            <a:avLst/>
          </a:prstGeom>
        </p:spPr>
        <p:txBody>
          <a:bodyPr lIns="0" tIns="0" rIns="0" bIns="0"/>
          <a:lstStyle>
            <a:lvl1pPr marL="8466" indent="0">
              <a:lnSpc>
                <a:spcPct val="100000"/>
              </a:lnSpc>
              <a:buFont typeface="Symbol" pitchFamily="2" charset="2"/>
              <a:buNone/>
              <a:tabLst/>
              <a:defRPr sz="4000" b="1" i="0">
                <a:solidFill>
                  <a:schemeClr val="tx1"/>
                </a:solidFill>
                <a:latin typeface="Arial" panose="020B0604020202020204" pitchFamily="34" charset="0"/>
                <a:ea typeface="Inter Medium" panose="020B0502030000000004" pitchFamily="34" charset="0"/>
                <a:cs typeface="Arial" panose="020B0604020202020204" pitchFamily="34" charset="0"/>
              </a:defRPr>
            </a:lvl1pPr>
            <a:lvl2pPr marL="482588" indent="-241294">
              <a:lnSpc>
                <a:spcPts val="2533"/>
              </a:lnSpc>
              <a:buFont typeface="Symbol" pitchFamily="2" charset="2"/>
              <a:buChar char="-"/>
              <a:tabLst/>
              <a:defRPr sz="2000" b="0" i="0">
                <a:solidFill>
                  <a:srgbClr val="5C4F51"/>
                </a:solidFill>
                <a:latin typeface="Formular Light" panose="02000000000000000000" pitchFamily="2" charset="77"/>
              </a:defRPr>
            </a:lvl2pPr>
            <a:lvl3pPr marL="713300" indent="-230712">
              <a:lnSpc>
                <a:spcPts val="2533"/>
              </a:lnSpc>
              <a:buFont typeface="Symbol" pitchFamily="2" charset="2"/>
              <a:buChar char="-"/>
              <a:tabLst/>
              <a:defRPr sz="2000" b="0" i="0">
                <a:solidFill>
                  <a:srgbClr val="5C4F51"/>
                </a:solidFill>
                <a:latin typeface="Formular Light" panose="02000000000000000000" pitchFamily="2" charset="77"/>
              </a:defRPr>
            </a:lvl3pPr>
            <a:lvl4pPr marL="956709" indent="-243411">
              <a:lnSpc>
                <a:spcPts val="2533"/>
              </a:lnSpc>
              <a:buFont typeface="Symbol" pitchFamily="2" charset="2"/>
              <a:buChar char="-"/>
              <a:tabLst/>
              <a:defRPr sz="2000" b="0" i="0">
                <a:solidFill>
                  <a:srgbClr val="5C4F51"/>
                </a:solidFill>
                <a:latin typeface="Formular Light" panose="02000000000000000000" pitchFamily="2" charset="77"/>
              </a:defRPr>
            </a:lvl4pPr>
            <a:lvl5pPr marL="1187421" indent="-230712">
              <a:lnSpc>
                <a:spcPts val="2533"/>
              </a:lnSpc>
              <a:buFont typeface="Symbol" pitchFamily="2" charset="2"/>
              <a:buChar char="-"/>
              <a:tabLst/>
              <a:defRPr sz="2000" b="0" i="0">
                <a:solidFill>
                  <a:srgbClr val="5C4F51"/>
                </a:solidFill>
                <a:latin typeface="Formular Light" panose="02000000000000000000" pitchFamily="2" charset="77"/>
              </a:defRPr>
            </a:lvl5pPr>
          </a:lstStyle>
          <a:p>
            <a:pPr lvl="0"/>
            <a:r>
              <a:rPr lang="de-DE"/>
              <a:t>Titel bearbeiten</a:t>
            </a:r>
          </a:p>
          <a:p>
            <a:pPr lvl="0"/>
            <a:endParaRPr lang="de-DE"/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5012C118-79CC-0B46-DBAA-0D014DAE6B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4418" y="2228866"/>
            <a:ext cx="5279561" cy="432049"/>
          </a:xfrm>
          <a:prstGeom prst="rect">
            <a:avLst/>
          </a:prstGeom>
        </p:spPr>
        <p:txBody>
          <a:bodyPr lIns="0" tIns="0" rIns="0" bIns="0"/>
          <a:lstStyle>
            <a:lvl1pPr marL="8466" indent="0">
              <a:lnSpc>
                <a:spcPct val="100000"/>
              </a:lnSpc>
              <a:buFont typeface="Symbol" pitchFamily="2" charset="2"/>
              <a:buNone/>
              <a:tabLst/>
              <a:defRPr sz="2133" b="1" i="0">
                <a:solidFill>
                  <a:schemeClr val="tx1"/>
                </a:solidFill>
                <a:latin typeface="Arial" panose="020B0604020202020204" pitchFamily="34" charset="0"/>
                <a:ea typeface="Inter Medium" panose="020B0502030000000004" pitchFamily="34" charset="0"/>
                <a:cs typeface="Arial" panose="020B0604020202020204" pitchFamily="34" charset="0"/>
              </a:defRPr>
            </a:lvl1pPr>
            <a:lvl2pPr marL="482588" indent="-241294">
              <a:lnSpc>
                <a:spcPts val="2533"/>
              </a:lnSpc>
              <a:buFont typeface="Symbol" pitchFamily="2" charset="2"/>
              <a:buChar char="-"/>
              <a:tabLst/>
              <a:defRPr sz="2000" b="0" i="0">
                <a:solidFill>
                  <a:srgbClr val="5C4F51"/>
                </a:solidFill>
                <a:latin typeface="Formular Light" panose="02000000000000000000" pitchFamily="2" charset="77"/>
              </a:defRPr>
            </a:lvl2pPr>
            <a:lvl3pPr marL="713300" indent="-230712">
              <a:lnSpc>
                <a:spcPts val="2533"/>
              </a:lnSpc>
              <a:buFont typeface="Symbol" pitchFamily="2" charset="2"/>
              <a:buChar char="-"/>
              <a:tabLst/>
              <a:defRPr sz="2000" b="0" i="0">
                <a:solidFill>
                  <a:srgbClr val="5C4F51"/>
                </a:solidFill>
                <a:latin typeface="Formular Light" panose="02000000000000000000" pitchFamily="2" charset="77"/>
              </a:defRPr>
            </a:lvl3pPr>
            <a:lvl4pPr marL="956709" indent="-243411">
              <a:lnSpc>
                <a:spcPts val="2533"/>
              </a:lnSpc>
              <a:buFont typeface="Symbol" pitchFamily="2" charset="2"/>
              <a:buChar char="-"/>
              <a:tabLst/>
              <a:defRPr sz="2000" b="0" i="0">
                <a:solidFill>
                  <a:srgbClr val="5C4F51"/>
                </a:solidFill>
                <a:latin typeface="Formular Light" panose="02000000000000000000" pitchFamily="2" charset="77"/>
              </a:defRPr>
            </a:lvl4pPr>
            <a:lvl5pPr marL="1187421" indent="-230712">
              <a:lnSpc>
                <a:spcPts val="2533"/>
              </a:lnSpc>
              <a:buFont typeface="Symbol" pitchFamily="2" charset="2"/>
              <a:buChar char="-"/>
              <a:tabLst/>
              <a:defRPr sz="2000" b="0" i="0">
                <a:solidFill>
                  <a:srgbClr val="5C4F51"/>
                </a:solidFill>
                <a:latin typeface="Formular Light" panose="02000000000000000000" pitchFamily="2" charset="77"/>
              </a:defRPr>
            </a:lvl5pPr>
          </a:lstStyle>
          <a:p>
            <a:pPr lvl="0"/>
            <a:r>
              <a:rPr lang="de-DE"/>
              <a:t>Untertitel bearbeiten</a:t>
            </a:r>
          </a:p>
        </p:txBody>
      </p:sp>
    </p:spTree>
    <p:extLst>
      <p:ext uri="{BB962C8B-B14F-4D97-AF65-F5344CB8AC3E}">
        <p14:creationId xmlns:p14="http://schemas.microsoft.com/office/powerpoint/2010/main" val="5226160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grosses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7A1886BC-3EB8-CDDD-5012-D4413A41DA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84032" y="0"/>
            <a:ext cx="5807968" cy="678937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extplatzhalter 2">
            <a:extLst>
              <a:ext uri="{FF2B5EF4-FFF2-40B4-BE49-F238E27FC236}">
                <a16:creationId xmlns:a16="http://schemas.microsoft.com/office/drawing/2014/main" id="{E1270371-D598-33F4-CC2C-A5E1B29CE5E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4418" y="2660915"/>
            <a:ext cx="5471583" cy="3456384"/>
          </a:xfrm>
          <a:prstGeom prst="rect">
            <a:avLst/>
          </a:prstGeom>
        </p:spPr>
        <p:txBody>
          <a:bodyPr lIns="0" rIns="0"/>
          <a:lstStyle>
            <a:lvl1pPr marL="243411" indent="-243411">
              <a:lnSpc>
                <a:spcPts val="2533"/>
              </a:lnSpc>
              <a:spcBef>
                <a:spcPts val="0"/>
              </a:spcBef>
              <a:spcAft>
                <a:spcPts val="400"/>
              </a:spcAft>
              <a:buFont typeface="Symbol" pitchFamily="2" charset="2"/>
              <a:buChar char="-"/>
              <a:tabLst/>
              <a:defRPr sz="1867" b="0" i="0">
                <a:solidFill>
                  <a:schemeClr val="tx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defRPr>
            </a:lvl1pPr>
            <a:lvl2pPr marL="478355" indent="-234945">
              <a:lnSpc>
                <a:spcPts val="2533"/>
              </a:lnSpc>
              <a:spcBef>
                <a:spcPts val="0"/>
              </a:spcBef>
              <a:spcAft>
                <a:spcPts val="400"/>
              </a:spcAft>
              <a:buFont typeface="Symbol" pitchFamily="2" charset="2"/>
              <a:buChar char="-"/>
              <a:tabLst/>
              <a:defRPr sz="1867" b="0" i="0">
                <a:solidFill>
                  <a:schemeClr val="tx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defRPr>
            </a:lvl2pPr>
            <a:lvl3pPr marL="1523923" indent="-304784">
              <a:buFont typeface="Symbol" pitchFamily="2" charset="2"/>
              <a:buChar char="-"/>
              <a:defRPr sz="1600">
                <a:latin typeface="Inter" panose="020B0502030000000004" pitchFamily="34" charset="0"/>
                <a:ea typeface="Inter" panose="020B0502030000000004" pitchFamily="34" charset="0"/>
              </a:defRPr>
            </a:lvl3pPr>
            <a:lvl4pPr marL="2133493" indent="-304784">
              <a:buFont typeface="Symbol" pitchFamily="2" charset="2"/>
              <a:buChar char="-"/>
              <a:defRPr sz="1600">
                <a:latin typeface="Inter" panose="020B0502030000000004" pitchFamily="34" charset="0"/>
                <a:ea typeface="Inter" panose="020B0502030000000004" pitchFamily="34" charset="0"/>
              </a:defRPr>
            </a:lvl4pPr>
            <a:lvl5pPr marL="2743063" indent="-304784">
              <a:buFont typeface="Symbol" pitchFamily="2" charset="2"/>
              <a:buChar char="-"/>
              <a:defRPr sz="1600">
                <a:latin typeface="Inter" panose="020B0502030000000004" pitchFamily="34" charset="0"/>
                <a:ea typeface="Inter" panose="020B05020300000000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CDC4D3D3-F9A8-CF67-DE68-63B670F823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418" y="1076739"/>
            <a:ext cx="5471583" cy="720080"/>
          </a:xfrm>
          <a:prstGeom prst="rect">
            <a:avLst/>
          </a:prstGeom>
        </p:spPr>
        <p:txBody>
          <a:bodyPr lIns="0" tIns="0" rIns="0" bIns="0"/>
          <a:lstStyle>
            <a:lvl1pPr marL="8466" indent="0">
              <a:lnSpc>
                <a:spcPct val="100000"/>
              </a:lnSpc>
              <a:buFont typeface="Symbol" pitchFamily="2" charset="2"/>
              <a:buNone/>
              <a:tabLst/>
              <a:defRPr sz="4000" b="1" i="0">
                <a:solidFill>
                  <a:schemeClr val="tx1"/>
                </a:solidFill>
                <a:latin typeface="Arial" panose="020B0604020202020204" pitchFamily="34" charset="0"/>
                <a:ea typeface="Inter Medium" panose="020B0502030000000004" pitchFamily="34" charset="0"/>
                <a:cs typeface="Arial" panose="020B0604020202020204" pitchFamily="34" charset="0"/>
              </a:defRPr>
            </a:lvl1pPr>
            <a:lvl2pPr marL="482588" indent="-241294">
              <a:lnSpc>
                <a:spcPts val="2533"/>
              </a:lnSpc>
              <a:buFont typeface="Symbol" pitchFamily="2" charset="2"/>
              <a:buChar char="-"/>
              <a:tabLst/>
              <a:defRPr sz="2000" b="0" i="0">
                <a:solidFill>
                  <a:srgbClr val="5C4F51"/>
                </a:solidFill>
                <a:latin typeface="Formular Light" panose="02000000000000000000" pitchFamily="2" charset="77"/>
              </a:defRPr>
            </a:lvl2pPr>
            <a:lvl3pPr marL="713300" indent="-230712">
              <a:lnSpc>
                <a:spcPts val="2533"/>
              </a:lnSpc>
              <a:buFont typeface="Symbol" pitchFamily="2" charset="2"/>
              <a:buChar char="-"/>
              <a:tabLst/>
              <a:defRPr sz="2000" b="0" i="0">
                <a:solidFill>
                  <a:srgbClr val="5C4F51"/>
                </a:solidFill>
                <a:latin typeface="Formular Light" panose="02000000000000000000" pitchFamily="2" charset="77"/>
              </a:defRPr>
            </a:lvl3pPr>
            <a:lvl4pPr marL="956709" indent="-243411">
              <a:lnSpc>
                <a:spcPts val="2533"/>
              </a:lnSpc>
              <a:buFont typeface="Symbol" pitchFamily="2" charset="2"/>
              <a:buChar char="-"/>
              <a:tabLst/>
              <a:defRPr sz="2000" b="0" i="0">
                <a:solidFill>
                  <a:srgbClr val="5C4F51"/>
                </a:solidFill>
                <a:latin typeface="Formular Light" panose="02000000000000000000" pitchFamily="2" charset="77"/>
              </a:defRPr>
            </a:lvl4pPr>
            <a:lvl5pPr marL="1187421" indent="-230712">
              <a:lnSpc>
                <a:spcPts val="2533"/>
              </a:lnSpc>
              <a:buFont typeface="Symbol" pitchFamily="2" charset="2"/>
              <a:buChar char="-"/>
              <a:tabLst/>
              <a:defRPr sz="2000" b="0" i="0">
                <a:solidFill>
                  <a:srgbClr val="5C4F51"/>
                </a:solidFill>
                <a:latin typeface="Formular Light" panose="02000000000000000000" pitchFamily="2" charset="77"/>
              </a:defRPr>
            </a:lvl5pPr>
          </a:lstStyle>
          <a:p>
            <a:pPr lvl="0"/>
            <a:r>
              <a:rPr lang="de-DE"/>
              <a:t>Titel bearbeiten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5D8B3017-7E68-93EE-81D2-595720A0B4D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4418" y="2228866"/>
            <a:ext cx="5471583" cy="432049"/>
          </a:xfrm>
          <a:prstGeom prst="rect">
            <a:avLst/>
          </a:prstGeom>
        </p:spPr>
        <p:txBody>
          <a:bodyPr lIns="0" tIns="0" rIns="0" bIns="0"/>
          <a:lstStyle>
            <a:lvl1pPr marL="8466" indent="0">
              <a:lnSpc>
                <a:spcPct val="100000"/>
              </a:lnSpc>
              <a:buFont typeface="Symbol" pitchFamily="2" charset="2"/>
              <a:buNone/>
              <a:tabLst/>
              <a:defRPr sz="2133" b="1" i="0">
                <a:solidFill>
                  <a:schemeClr val="tx1"/>
                </a:solidFill>
                <a:latin typeface="Arial" panose="020B0604020202020204" pitchFamily="34" charset="0"/>
                <a:ea typeface="Inter Medium" panose="020B0502030000000004" pitchFamily="34" charset="0"/>
                <a:cs typeface="Arial" panose="020B0604020202020204" pitchFamily="34" charset="0"/>
              </a:defRPr>
            </a:lvl1pPr>
            <a:lvl2pPr marL="482588" indent="-241294">
              <a:lnSpc>
                <a:spcPts val="2533"/>
              </a:lnSpc>
              <a:buFont typeface="Symbol" pitchFamily="2" charset="2"/>
              <a:buChar char="-"/>
              <a:tabLst/>
              <a:defRPr sz="2000" b="0" i="0">
                <a:solidFill>
                  <a:srgbClr val="5C4F51"/>
                </a:solidFill>
                <a:latin typeface="Formular Light" panose="02000000000000000000" pitchFamily="2" charset="77"/>
              </a:defRPr>
            </a:lvl2pPr>
            <a:lvl3pPr marL="713300" indent="-230712">
              <a:lnSpc>
                <a:spcPts val="2533"/>
              </a:lnSpc>
              <a:buFont typeface="Symbol" pitchFamily="2" charset="2"/>
              <a:buChar char="-"/>
              <a:tabLst/>
              <a:defRPr sz="2000" b="0" i="0">
                <a:solidFill>
                  <a:srgbClr val="5C4F51"/>
                </a:solidFill>
                <a:latin typeface="Formular Light" panose="02000000000000000000" pitchFamily="2" charset="77"/>
              </a:defRPr>
            </a:lvl3pPr>
            <a:lvl4pPr marL="956709" indent="-243411">
              <a:lnSpc>
                <a:spcPts val="2533"/>
              </a:lnSpc>
              <a:buFont typeface="Symbol" pitchFamily="2" charset="2"/>
              <a:buChar char="-"/>
              <a:tabLst/>
              <a:defRPr sz="2000" b="0" i="0">
                <a:solidFill>
                  <a:srgbClr val="5C4F51"/>
                </a:solidFill>
                <a:latin typeface="Formular Light" panose="02000000000000000000" pitchFamily="2" charset="77"/>
              </a:defRPr>
            </a:lvl4pPr>
            <a:lvl5pPr marL="1187421" indent="-230712">
              <a:lnSpc>
                <a:spcPts val="2533"/>
              </a:lnSpc>
              <a:buFont typeface="Symbol" pitchFamily="2" charset="2"/>
              <a:buChar char="-"/>
              <a:tabLst/>
              <a:defRPr sz="2000" b="0" i="0">
                <a:solidFill>
                  <a:srgbClr val="5C4F51"/>
                </a:solidFill>
                <a:latin typeface="Formular Light" panose="02000000000000000000" pitchFamily="2" charset="77"/>
              </a:defRPr>
            </a:lvl5pPr>
          </a:lstStyle>
          <a:p>
            <a:pPr lvl="0"/>
            <a:r>
              <a:rPr lang="de-DE"/>
              <a:t>Untertitel bearbeiten</a:t>
            </a:r>
          </a:p>
        </p:txBody>
      </p:sp>
    </p:spTree>
    <p:extLst>
      <p:ext uri="{BB962C8B-B14F-4D97-AF65-F5344CB8AC3E}">
        <p14:creationId xmlns:p14="http://schemas.microsoft.com/office/powerpoint/2010/main" val="23633593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B574CDCC-E05F-CBAD-A49E-238CD976548B}"/>
              </a:ext>
            </a:extLst>
          </p:cNvPr>
          <p:cNvSpPr/>
          <p:nvPr userDrawn="1"/>
        </p:nvSpPr>
        <p:spPr>
          <a:xfrm>
            <a:off x="528408" y="6405331"/>
            <a:ext cx="5567593" cy="2880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</p:spTree>
    <p:extLst>
      <p:ext uri="{BB962C8B-B14F-4D97-AF65-F5344CB8AC3E}">
        <p14:creationId xmlns:p14="http://schemas.microsoft.com/office/powerpoint/2010/main" val="3004495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48A06-74A6-2940-D05F-4B9E040F0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FC92DF-2EED-6FEA-8A5F-079B2AA483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11260-7699-E958-A462-CABAF0569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90DC5-3AFD-4A3D-8F35-AF5608BF1B9F}" type="datetimeFigureOut">
              <a:rPr lang="de-CH" smtClean="0"/>
              <a:t>18.11.2025</a:t>
            </a:fld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B1FFC-DC17-C364-BBE4-307D296DB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49D293-890E-8D22-9D8E-6F020CAE0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760F-B8B3-4B4A-B8AC-093FAE75E21D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14905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2EEF6-D958-7C21-828A-15C78D4C2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E985BF-EBA4-C2E4-A6AC-437982AEC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BB7338-CD28-B613-F801-2FF6F1114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90DC5-3AFD-4A3D-8F35-AF5608BF1B9F}" type="datetimeFigureOut">
              <a:rPr lang="de-CH" smtClean="0"/>
              <a:t>18.11.2025</a:t>
            </a:fld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8461D4-3B6C-FFF0-5A8E-192288C57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E4AFA8-C6AF-9D93-FF3E-BE9A9CC43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760F-B8B3-4B4A-B8AC-093FAE75E21D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93411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65D0A-5CEA-574B-2BE4-A9CAC1B0C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850EA-C101-BBDC-9A4D-FA697A7FA9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EEEA26-4ABE-8210-6D72-72DB92DEC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22D7B8-773B-5834-16CB-13475A7C4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90DC5-3AFD-4A3D-8F35-AF5608BF1B9F}" type="datetimeFigureOut">
              <a:rPr lang="de-CH" smtClean="0"/>
              <a:t>18.11.2025</a:t>
            </a:fld>
            <a:endParaRPr lang="de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133CA4-7B2B-39C5-CED1-699056593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362BD-2D41-6E65-9EB3-B0DBBFE44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760F-B8B3-4B4A-B8AC-093FAE75E21D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25006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3D90D-A422-1BCE-8778-B541DFDF4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C03A24-7839-2ADA-8078-165CC2366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9DB3C3-666D-C97F-AD14-2F740D0303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5507CC-DCE1-EE10-547A-880412B8B9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728E99-841E-1965-55B1-96AF359DAA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D7F03C-655B-C402-BD31-27511B5EE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90DC5-3AFD-4A3D-8F35-AF5608BF1B9F}" type="datetimeFigureOut">
              <a:rPr lang="de-CH" smtClean="0"/>
              <a:t>18.11.2025</a:t>
            </a:fld>
            <a:endParaRPr lang="de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099232-E1AD-18D8-01A9-100ED240B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A36180-4037-83F5-A196-C22BBE60F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760F-B8B3-4B4A-B8AC-093FAE75E21D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07896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372DE-0797-D20E-DDD8-8770C6427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417274-354B-D4D5-116C-E15D06F01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90DC5-3AFD-4A3D-8F35-AF5608BF1B9F}" type="datetimeFigureOut">
              <a:rPr lang="de-CH" smtClean="0"/>
              <a:t>18.11.2025</a:t>
            </a:fld>
            <a:endParaRPr lang="de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B24824-AB6F-95F5-CCCC-EACEBDC37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132518-7A84-6F0C-EAA6-C4888162C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760F-B8B3-4B4A-B8AC-093FAE75E21D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60855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59FDCD-17F3-887F-6B02-E2C3E56AC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90DC5-3AFD-4A3D-8F35-AF5608BF1B9F}" type="datetimeFigureOut">
              <a:rPr lang="de-CH" smtClean="0"/>
              <a:t>18.11.2025</a:t>
            </a:fld>
            <a:endParaRPr lang="de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D896BD-A10F-8C25-C282-1CC413609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13CDF4-0250-C049-A26D-9C1E529BD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760F-B8B3-4B4A-B8AC-093FAE75E21D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5402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AFDD1-249F-76C5-EE96-09CCD10B9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E80AF-105F-FDEF-8AED-141669383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B5F7B3-C48A-487F-B5ED-E2C32C9C9C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3F5A7C-6312-E1D6-93F3-A9A0189B3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90DC5-3AFD-4A3D-8F35-AF5608BF1B9F}" type="datetimeFigureOut">
              <a:rPr lang="de-CH" smtClean="0"/>
              <a:t>18.11.2025</a:t>
            </a:fld>
            <a:endParaRPr lang="de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9E4A23-5716-D296-8E14-33F3CDA28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10923B-F952-2F26-6576-8CFFA47FA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760F-B8B3-4B4A-B8AC-093FAE75E21D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4728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05FC5-337F-853D-4775-71EA5D010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23A6C0-E285-B81F-B581-88514EB97E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77503D-C9DE-1CEE-69BC-72676C5E45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9F1785-218E-4CF3-64CD-E6FD69626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90DC5-3AFD-4A3D-8F35-AF5608BF1B9F}" type="datetimeFigureOut">
              <a:rPr lang="de-CH" smtClean="0"/>
              <a:t>18.11.2025</a:t>
            </a:fld>
            <a:endParaRPr lang="de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8CA45F-C72F-42A8-B6DE-E3C6D3606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FE7B9C-D37A-0DED-EAAA-7D871E8CB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760F-B8B3-4B4A-B8AC-093FAE75E21D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12991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D85985-7630-AB88-7ED9-C35EFA8F2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2CF914-0C34-3BE4-F922-71D525C6E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60CBD-BF54-9691-01C2-5159E1F5E0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B90DC5-3AFD-4A3D-8F35-AF5608BF1B9F}" type="datetimeFigureOut">
              <a:rPr lang="de-CH" smtClean="0"/>
              <a:t>18.11.2025</a:t>
            </a:fld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E3519-764B-43D7-3A08-34E8871990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FAD80-F9B1-2B96-F7EF-AFFB5CDC0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CA760F-B8B3-4B4A-B8AC-093FAE75E21D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3903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0872333E-6789-2D58-1B97-4C31F61254E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239349" y="-123394"/>
            <a:ext cx="3456384" cy="1254997"/>
          </a:xfrm>
          <a:prstGeom prst="rect">
            <a:avLst/>
          </a:prstGeom>
        </p:spPr>
      </p:pic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3C236FC8-0FAB-F34A-8DD9-78655A1E6F16}"/>
              </a:ext>
            </a:extLst>
          </p:cNvPr>
          <p:cNvSpPr txBox="1">
            <a:spLocks/>
          </p:cNvSpPr>
          <p:nvPr userDrawn="1"/>
        </p:nvSpPr>
        <p:spPr>
          <a:xfrm>
            <a:off x="623392" y="6309321"/>
            <a:ext cx="10848941" cy="42204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457200" rtl="0" eaLnBrk="1" latinLnBrk="0" hangingPunct="1">
              <a:defRPr sz="9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51E1-C413-BE42-9FDE-918FFBC3F1DF}" type="slidenum">
              <a:rPr lang="de-DE" sz="1067" b="0" i="0" baseline="0" smtClean="0">
                <a:solidFill>
                  <a:schemeClr val="tx1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pPr marL="0" marR="0" indent="0" algn="r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de-DE" sz="1067" b="0" i="0">
              <a:solidFill>
                <a:schemeClr val="tx1"/>
              </a:solidFill>
              <a:latin typeface="Arial" panose="020B0604020202020204" pitchFamily="34" charset="0"/>
              <a:ea typeface="Century Gothic" charset="0"/>
              <a:cs typeface="Arial" panose="020B0604020202020204" pitchFamily="34" charset="0"/>
            </a:endParaRPr>
          </a:p>
        </p:txBody>
      </p:sp>
      <p:pic>
        <p:nvPicPr>
          <p:cNvPr id="10" name="Grafik 9" descr="Ein Bild, das Kreis, Grafiken, Screenshot, Grafikdesign enthält.&#10;&#10;Automatisch generierte Beschreibung">
            <a:extLst>
              <a:ext uri="{FF2B5EF4-FFF2-40B4-BE49-F238E27FC236}">
                <a16:creationId xmlns:a16="http://schemas.microsoft.com/office/drawing/2014/main" id="{B1F73960-4C57-ED8C-E7B0-65E3D8C199E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226" y="285653"/>
            <a:ext cx="960108" cy="45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08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p:hf hdr="0" dt="0"/>
  <p:txStyles>
    <p:titleStyle>
      <a:lvl1pPr algn="l" defTabSz="609570" rtl="0" eaLnBrk="1" latinLnBrk="0" hangingPunct="1">
        <a:spcBef>
          <a:spcPct val="0"/>
        </a:spcBef>
        <a:buNone/>
        <a:defRPr lang="de-DE" sz="1200" b="0" i="0" kern="1200" baseline="0" dirty="0">
          <a:solidFill>
            <a:schemeClr val="tx1"/>
          </a:solidFill>
          <a:effectLst/>
          <a:latin typeface="HelveticaNeueLT Std" charset="0"/>
          <a:ea typeface="+mj-ea"/>
          <a:cs typeface="DIN Offc"/>
        </a:defRPr>
      </a:lvl1pPr>
    </p:titleStyle>
    <p:bodyStyle>
      <a:lvl1pPr marL="457177" indent="-457177" algn="l" defTabSz="609570" rtl="0" eaLnBrk="1" latinLnBrk="0" hangingPunct="1">
        <a:spcBef>
          <a:spcPct val="20000"/>
        </a:spcBef>
        <a:buFont typeface="Arial"/>
        <a:buChar char="•"/>
        <a:defRPr sz="3200" kern="1200" baseline="0">
          <a:solidFill>
            <a:schemeClr val="tx1"/>
          </a:solidFill>
          <a:latin typeface="HelveticaNeueLT Std" charset="0"/>
          <a:ea typeface="+mn-ea"/>
          <a:cs typeface="DIN Offc"/>
        </a:defRPr>
      </a:lvl1pPr>
      <a:lvl2pPr marL="990551" indent="-380982" algn="l" defTabSz="609570" rtl="0" eaLnBrk="1" latinLnBrk="0" hangingPunct="1">
        <a:spcBef>
          <a:spcPct val="20000"/>
        </a:spcBef>
        <a:buFont typeface="Arial"/>
        <a:buChar char="–"/>
        <a:defRPr sz="3200" kern="1200" baseline="0">
          <a:solidFill>
            <a:schemeClr val="tx1"/>
          </a:solidFill>
          <a:latin typeface="HelveticaNeueLT Std" charset="0"/>
          <a:ea typeface="+mn-ea"/>
          <a:cs typeface="DIN Offc"/>
        </a:defRPr>
      </a:lvl2pPr>
      <a:lvl3pPr marL="1523923" indent="-304784" algn="l" defTabSz="609570" rtl="0" eaLnBrk="1" latinLnBrk="0" hangingPunct="1">
        <a:spcBef>
          <a:spcPct val="20000"/>
        </a:spcBef>
        <a:buFont typeface="Arial"/>
        <a:buChar char="•"/>
        <a:defRPr sz="3200" kern="1200" baseline="0">
          <a:solidFill>
            <a:schemeClr val="tx1"/>
          </a:solidFill>
          <a:latin typeface="HelveticaNeueLT Std" charset="0"/>
          <a:ea typeface="+mn-ea"/>
          <a:cs typeface="DIN Offc"/>
        </a:defRPr>
      </a:lvl3pPr>
      <a:lvl4pPr marL="2133493" indent="-304784" algn="l" defTabSz="609570" rtl="0" eaLnBrk="1" latinLnBrk="0" hangingPunct="1">
        <a:spcBef>
          <a:spcPct val="20000"/>
        </a:spcBef>
        <a:buFont typeface="Arial"/>
        <a:buChar char="–"/>
        <a:defRPr sz="3200" kern="1200" baseline="0">
          <a:solidFill>
            <a:schemeClr val="tx1"/>
          </a:solidFill>
          <a:latin typeface="HelveticaNeueLT Std" charset="0"/>
          <a:ea typeface="+mn-ea"/>
          <a:cs typeface="DIN Offc"/>
        </a:defRPr>
      </a:lvl4pPr>
      <a:lvl5pPr marL="2743063" indent="-304784" algn="l" defTabSz="609570" rtl="0" eaLnBrk="1" latinLnBrk="0" hangingPunct="1">
        <a:spcBef>
          <a:spcPct val="20000"/>
        </a:spcBef>
        <a:buFont typeface="Arial"/>
        <a:buChar char="»"/>
        <a:defRPr sz="3200" kern="1200" baseline="0">
          <a:solidFill>
            <a:schemeClr val="tx1"/>
          </a:solidFill>
          <a:latin typeface="HelveticaNeueLT Std" charset="0"/>
          <a:ea typeface="+mn-ea"/>
          <a:cs typeface="DIN Offc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95">
          <p15:clr>
            <a:srgbClr val="F26B43"/>
          </p15:clr>
        </p15:guide>
        <p15:guide id="3" pos="5420">
          <p15:clr>
            <a:srgbClr val="F26B43"/>
          </p15:clr>
        </p15:guide>
        <p15:guide id="4" orient="horz" pos="2845">
          <p15:clr>
            <a:srgbClr val="F26B43"/>
          </p15:clr>
        </p15:guide>
        <p15:guide id="5" orient="horz" pos="1051">
          <p15:clr>
            <a:srgbClr val="F26B43"/>
          </p15:clr>
        </p15:guide>
        <p15:guide id="7" orient="horz" pos="50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ai.com/index/sora-2/" TargetMode="External"/><Relationship Id="rId7" Type="http://schemas.openxmlformats.org/officeDocument/2006/relationships/hyperlink" Target="https://share.synthesia.io/e17e9557-8a1e-4837-8da5-c06d49e27e23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tlist.io/" TargetMode="External"/><Relationship Id="rId5" Type="http://schemas.openxmlformats.org/officeDocument/2006/relationships/hyperlink" Target="https://www.synthesia.io/?r=0" TargetMode="External"/><Relationship Id="rId4" Type="http://schemas.openxmlformats.org/officeDocument/2006/relationships/hyperlink" Target="https://simpleshow.com/de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nyfGNpoEKMY?feature=oembed" TargetMode="Externa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E117E2-5E64-0B4F-C8FC-5C58D46F0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514" y="2656936"/>
            <a:ext cx="10632737" cy="3198360"/>
          </a:xfrm>
        </p:spPr>
        <p:txBody>
          <a:bodyPr/>
          <a:lstStyle/>
          <a:p>
            <a:pPr>
              <a:lnSpc>
                <a:spcPts val="6933"/>
              </a:lnSpc>
            </a:pPr>
            <a:r>
              <a:rPr lang="de-CH" dirty="0"/>
              <a:t>Challenge «Deepfakes als Chance für die Schule?»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DFCB198-301A-02F2-8323-B07789DC34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Vernetzungsevent 6. November 2025</a:t>
            </a:r>
          </a:p>
          <a:p>
            <a:r>
              <a:rPr lang="de-CH" dirty="0"/>
              <a:t>Leitung: Patric Raemy</a:t>
            </a:r>
          </a:p>
          <a:p>
            <a:endParaRPr lang="de-DE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724812E-1C27-850C-66C4-4FD5342F2D84}"/>
              </a:ext>
            </a:extLst>
          </p:cNvPr>
          <p:cNvSpPr/>
          <p:nvPr/>
        </p:nvSpPr>
        <p:spPr>
          <a:xfrm>
            <a:off x="3429067" y="2153390"/>
            <a:ext cx="144000" cy="144000"/>
          </a:xfrm>
          <a:prstGeom prst="ellipse">
            <a:avLst/>
          </a:prstGeom>
          <a:noFill/>
          <a:ln w="25400"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de-DE" sz="2400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7373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62F28-3E8C-1805-ED1B-EB08668C0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/>
              <a:t>Aspekte für ethisch-orientierte Kommunikation – wie sieht es im Schulunterricht aus?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BEE2821-E54D-6597-F865-650FC85ED1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0" b="23467"/>
          <a:stretch>
            <a:fillRect/>
          </a:stretch>
        </p:blipFill>
        <p:spPr bwMode="auto">
          <a:xfrm>
            <a:off x="-119841" y="1930718"/>
            <a:ext cx="12487769" cy="364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FE3165-42C0-C618-603E-07B08CD63A2A}"/>
              </a:ext>
            </a:extLst>
          </p:cNvPr>
          <p:cNvSpPr txBox="1"/>
          <p:nvPr/>
        </p:nvSpPr>
        <p:spPr>
          <a:xfrm>
            <a:off x="7709647" y="6308209"/>
            <a:ext cx="4482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(Bendahan-Bitton &amp; Raemy, in Bearbeitung)</a:t>
            </a:r>
          </a:p>
        </p:txBody>
      </p:sp>
    </p:spTree>
    <p:extLst>
      <p:ext uri="{BB962C8B-B14F-4D97-AF65-F5344CB8AC3E}">
        <p14:creationId xmlns:p14="http://schemas.microsoft.com/office/powerpoint/2010/main" val="723031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DA0EF-9CED-984C-C9CA-B6F5DAA50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Erste Recherche in Gruppen (30 Minuten)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EBFD7-E716-FD6B-C9E7-89E99E86C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lphaLcPeriod"/>
            </a:pPr>
            <a:r>
              <a:rPr lang="de-CH" b="1" dirty="0"/>
              <a:t>Wie produziert man ein Deepfake? </a:t>
            </a:r>
            <a:r>
              <a:rPr lang="de-CH" dirty="0"/>
              <a:t>Recherche nach Tools um Deepfakes zu produzieren. Einschätzung dazu, ob Tools für den schulischen Einsatz geeignet wären (z.B. Datenschutz usw.). =&gt; Lernende und </a:t>
            </a:r>
            <a:r>
              <a:rPr lang="de-CH" dirty="0" err="1"/>
              <a:t>SuS</a:t>
            </a:r>
            <a:r>
              <a:rPr lang="de-CH" dirty="0"/>
              <a:t> einbeziehen.</a:t>
            </a:r>
          </a:p>
          <a:p>
            <a:pPr marL="514350" indent="-514350">
              <a:buFont typeface="+mj-lt"/>
              <a:buAutoNum type="alphaLcPeriod"/>
            </a:pPr>
            <a:r>
              <a:rPr lang="de-CH" b="1" dirty="0"/>
              <a:t>Wo gibt es Deepfakes und wie erkennt man sie? </a:t>
            </a:r>
            <a:r>
              <a:rPr lang="de-CH" dirty="0"/>
              <a:t>Recherche nach Deepfakes. Wo gibt es Deepfakes? Wie erkennt man manipuliertes oder KI-generiertes Material? Ethische Einschätzung: Gefährlich – Harmlos, Fokus auf Unterhaltung, Desinformation, Verwirrung usw.</a:t>
            </a:r>
          </a:p>
          <a:p>
            <a:pPr marL="514350" indent="-514350">
              <a:buFont typeface="+mj-lt"/>
              <a:buAutoNum type="alphaLcPeriod"/>
            </a:pPr>
            <a:r>
              <a:rPr lang="de-CH" b="1" dirty="0"/>
              <a:t>Wie könnten Deepfakes im Unterricht eingesetzt werden? </a:t>
            </a:r>
            <a:r>
              <a:rPr lang="de-CH" dirty="0"/>
              <a:t>Brainstorming zum Einsatz im Unterricht. Wo wäre ein Einsatz gewinnbringend, unterstützend, legitim? Wo gibt es Bedenken? Wie müsste man den Einsatz einleiten/begleiten?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20838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1410-8179-AB60-E7B6-61AF701CF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/>
              <a:t>Kurze Präsentation der Ergebnisse/Erkenntnisse der einzelnen Gruppen (15 min. / pro Gruppe 5 min.)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9ABA3-0625-6546-E2A1-158A9B6B6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77399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D45FC-403C-AC16-4316-CF3EB6D0C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471" y="414111"/>
            <a:ext cx="11642272" cy="1325563"/>
          </a:xfrm>
        </p:spPr>
        <p:txBody>
          <a:bodyPr>
            <a:normAutofit fontScale="90000"/>
          </a:bodyPr>
          <a:lstStyle/>
          <a:p>
            <a:r>
              <a:rPr lang="de-CH" dirty="0"/>
              <a:t>Erarbeitung eines Orientierungsrahmens für einen sicheren und legitimen Umgang mit Deepfakes im Schulunterricht. (40 Minuten)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DDAE3-EABD-D968-554C-7804452DA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51700"/>
            <a:ext cx="10515600" cy="4039553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lphaLcPeriod"/>
            </a:pPr>
            <a:r>
              <a:rPr lang="de-CH" b="1" dirty="0"/>
              <a:t>Ethische Grundlage: </a:t>
            </a:r>
            <a:r>
              <a:rPr lang="de-CH" dirty="0"/>
              <a:t>Ist das Manipulieren von Realitäten überhaupt legitim für den Schulkontext? Wann wird ein Deepfake besonders heikel – und wann ist sein Einsatz legitim? Was sollten Schüler*innen und Lehrpersonen beachten? </a:t>
            </a:r>
          </a:p>
          <a:p>
            <a:pPr marL="0" indent="0">
              <a:buNone/>
            </a:pPr>
            <a:r>
              <a:rPr lang="de-CH" dirty="0"/>
              <a:t>	=&gt; Erstellen eines Diagramms zur Entscheidung (ähnlich wie im Journalismus).</a:t>
            </a:r>
          </a:p>
          <a:p>
            <a:pPr marL="514350" indent="-514350">
              <a:buFont typeface="+mj-lt"/>
              <a:buAutoNum type="alphaLcPeriod"/>
            </a:pPr>
            <a:endParaRPr lang="de-CH" dirty="0"/>
          </a:p>
          <a:p>
            <a:pPr marL="514350" indent="-514350">
              <a:buFont typeface="+mj-lt"/>
              <a:buAutoNum type="alphaLcPeriod" startAt="2"/>
            </a:pPr>
            <a:r>
              <a:rPr lang="de-CH" b="1" dirty="0"/>
              <a:t>Produzieren, erkennen und verbreiten: </a:t>
            </a:r>
            <a:r>
              <a:rPr lang="de-CH" dirty="0"/>
              <a:t>Wie produziert man ein Deepfake? Wie erkennt man manipuliertes oder KI-generiertes Material? Wann ist es okay, ein Deepfake zu produzieren und zu verbreiten? Was sollten Schüler*innen und Lehrpersonen beachten und wissen? </a:t>
            </a:r>
          </a:p>
          <a:p>
            <a:pPr marL="0" indent="0">
              <a:buNone/>
            </a:pPr>
            <a:r>
              <a:rPr lang="de-CH" dirty="0"/>
              <a:t>	=&gt; Zusammenfassung und Strukturierung von wichtigen Punkten/Kompetenzen.</a:t>
            </a:r>
          </a:p>
          <a:p>
            <a:pPr marL="514350" indent="-514350">
              <a:buFont typeface="+mj-lt"/>
              <a:buAutoNum type="alphaLcPeriod"/>
            </a:pPr>
            <a:endParaRPr lang="de-CH" dirty="0"/>
          </a:p>
          <a:p>
            <a:pPr marL="514350" indent="-514350">
              <a:buFont typeface="+mj-lt"/>
              <a:buAutoNum type="alphaLcPeriod" startAt="3"/>
            </a:pPr>
            <a:r>
              <a:rPr lang="de-CH" b="1" dirty="0"/>
              <a:t>Deepfakes Einsatz im Unterricht: </a:t>
            </a:r>
            <a:r>
              <a:rPr lang="de-CH" dirty="0"/>
              <a:t>Wie könnte ein ethisch vertretbarer Einsatz von Deepfake-Videos für den Unterricht aussehen? </a:t>
            </a:r>
          </a:p>
          <a:p>
            <a:pPr marL="446088" indent="-446088">
              <a:buNone/>
            </a:pPr>
            <a:r>
              <a:rPr lang="de-CH" dirty="0"/>
              <a:t>		=&gt; Konkrete Anwendungsbeispiele und Szenarien für den Unterricht.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868449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33B3F-BF1C-10CF-574E-F9D835550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6216D-B47B-DB48-A268-99736F7DD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/>
              <a:t>Kurze Präsentation der Ergebnisse/Erkenntnisse der einzelnen Gruppen (15 min. / pro Gruppe 5 min.)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5F7302-E82B-985F-47B4-E0E005DF2E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48526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5442A7-BCB9-7A4F-E46C-68FED9991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1128" y="2797"/>
            <a:ext cx="8091387" cy="68552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31C191-E38A-C7A5-EBCF-931990B27051}"/>
              </a:ext>
            </a:extLst>
          </p:cNvPr>
          <p:cNvSpPr txBox="1"/>
          <p:nvPr/>
        </p:nvSpPr>
        <p:spPr>
          <a:xfrm>
            <a:off x="293914" y="1747157"/>
            <a:ext cx="326571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CH" b="1" dirty="0"/>
              <a:t>Deepfakes: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de-CH" b="1" dirty="0"/>
              <a:t>Produktion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de-CH" b="1" dirty="0"/>
              <a:t>Erkennung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de-CH" b="1" dirty="0"/>
              <a:t>Einsatz im Unterricht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de-CH" b="1" dirty="0"/>
              <a:t>Ethische Fragen</a:t>
            </a:r>
          </a:p>
        </p:txBody>
      </p:sp>
    </p:spTree>
    <p:extLst>
      <p:ext uri="{BB962C8B-B14F-4D97-AF65-F5344CB8AC3E}">
        <p14:creationId xmlns:p14="http://schemas.microsoft.com/office/powerpoint/2010/main" val="1970750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0028F-E62A-8755-91D0-DC45EFA33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Willkommen im Zeitalter der KI und seinen Produkten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2F898-5414-30A8-8398-3EE6F9D91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69771"/>
            <a:ext cx="10515600" cy="3107192"/>
          </a:xfrm>
        </p:spPr>
        <p:txBody>
          <a:bodyPr/>
          <a:lstStyle/>
          <a:p>
            <a:r>
              <a:rPr lang="de-CH" dirty="0">
                <a:hlinkClick r:id="rId3"/>
              </a:rPr>
              <a:t>https://openai.com/index/sora-2/</a:t>
            </a:r>
            <a:r>
              <a:rPr lang="de-CH" dirty="0"/>
              <a:t> (nur mit VPN und Apple Store)</a:t>
            </a:r>
          </a:p>
          <a:p>
            <a:r>
              <a:rPr lang="de-CH" dirty="0">
                <a:hlinkClick r:id="rId4"/>
              </a:rPr>
              <a:t>https://simpleshow.com/de/</a:t>
            </a:r>
            <a:r>
              <a:rPr lang="de-CH" dirty="0"/>
              <a:t> (Spezialisierung auf Erklärvideos) </a:t>
            </a:r>
          </a:p>
          <a:p>
            <a:r>
              <a:rPr lang="de-CH" dirty="0">
                <a:hlinkClick r:id="rId5"/>
              </a:rPr>
              <a:t>https://www.synthesia.io/?r=0</a:t>
            </a:r>
            <a:r>
              <a:rPr lang="de-CH" dirty="0"/>
              <a:t> (Eher für Unternehmen)</a:t>
            </a:r>
          </a:p>
          <a:p>
            <a:r>
              <a:rPr lang="de-CH" dirty="0">
                <a:hlinkClick r:id="rId6"/>
              </a:rPr>
              <a:t>https://artlist.io/</a:t>
            </a:r>
            <a:r>
              <a:rPr lang="de-CH" dirty="0"/>
              <a:t> (Kostenpflichtig)</a:t>
            </a:r>
          </a:p>
          <a:p>
            <a:r>
              <a:rPr lang="de-CH" dirty="0"/>
              <a:t>Kennen/finden Sie geeignete Tools?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F8E044-04EE-3D61-A678-2A04517110C6}"/>
              </a:ext>
            </a:extLst>
          </p:cNvPr>
          <p:cNvSpPr txBox="1"/>
          <p:nvPr/>
        </p:nvSpPr>
        <p:spPr>
          <a:xfrm>
            <a:off x="2294756" y="2033261"/>
            <a:ext cx="7308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b="1" dirty="0">
                <a:hlinkClick r:id="rId7"/>
              </a:rPr>
              <a:t>Herzlich willkommen!</a:t>
            </a:r>
            <a:endParaRPr lang="de-CH" sz="2400" b="1" dirty="0"/>
          </a:p>
        </p:txBody>
      </p:sp>
    </p:spTree>
    <p:extLst>
      <p:ext uri="{BB962C8B-B14F-4D97-AF65-F5344CB8AC3E}">
        <p14:creationId xmlns:p14="http://schemas.microsoft.com/office/powerpoint/2010/main" val="3766601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A07E5-9B17-0FB0-924A-7916B2053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Was sind Deepfakes?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42FD4-33EB-B70D-EA7A-CF1A881D0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CH" dirty="0"/>
              <a:t>Ursprung: </a:t>
            </a:r>
            <a:r>
              <a:rPr lang="de-CH" dirty="0">
                <a:solidFill>
                  <a:srgbClr val="A0116A"/>
                </a:solidFill>
              </a:rPr>
              <a:t>Benutzername eines Reddit-Nutzers</a:t>
            </a:r>
            <a:r>
              <a:rPr lang="de-CH" dirty="0"/>
              <a:t> </a:t>
            </a:r>
            <a:r>
              <a:rPr lang="de-CH" sz="1900" dirty="0"/>
              <a:t>(Somers, 2020)</a:t>
            </a:r>
          </a:p>
          <a:p>
            <a:r>
              <a:rPr lang="de-CH" dirty="0"/>
              <a:t>Verschiebung von </a:t>
            </a:r>
            <a:r>
              <a:rPr lang="de-CH" dirty="0">
                <a:solidFill>
                  <a:srgbClr val="A0116A"/>
                </a:solidFill>
              </a:rPr>
              <a:t>pornografischen</a:t>
            </a:r>
            <a:r>
              <a:rPr lang="de-CH" dirty="0"/>
              <a:t> Inhalten hin zu </a:t>
            </a:r>
            <a:r>
              <a:rPr lang="de-CH" dirty="0">
                <a:solidFill>
                  <a:srgbClr val="A0116A"/>
                </a:solidFill>
              </a:rPr>
              <a:t>sozialen und politischen</a:t>
            </a:r>
            <a:r>
              <a:rPr lang="de-CH" dirty="0"/>
              <a:t> Themenbereichen </a:t>
            </a:r>
            <a:r>
              <a:rPr lang="de-CH" sz="1900" dirty="0"/>
              <a:t>(</a:t>
            </a:r>
            <a:r>
              <a:rPr lang="de-CH" sz="1900" dirty="0" err="1"/>
              <a:t>Simonite</a:t>
            </a:r>
            <a:r>
              <a:rPr lang="de-CH" sz="1900" dirty="0"/>
              <a:t>, 2019; </a:t>
            </a:r>
            <a:r>
              <a:rPr lang="de-CH" sz="1900" dirty="0" err="1"/>
              <a:t>Raffaghello</a:t>
            </a:r>
            <a:r>
              <a:rPr lang="de-CH" sz="1900" dirty="0"/>
              <a:t> et al., 2019)</a:t>
            </a:r>
          </a:p>
          <a:p>
            <a:r>
              <a:rPr lang="de-CH" dirty="0"/>
              <a:t>Deepfake-Technologie ermöglicht das </a:t>
            </a:r>
            <a:r>
              <a:rPr lang="de-CH" dirty="0">
                <a:solidFill>
                  <a:srgbClr val="A0116A"/>
                </a:solidFill>
              </a:rPr>
              <a:t>Ersetzen, Austauschen und Verändern</a:t>
            </a:r>
            <a:r>
              <a:rPr lang="de-CH" dirty="0"/>
              <a:t> von Gesichtsmerkmalen, die </a:t>
            </a:r>
            <a:r>
              <a:rPr lang="de-CH" dirty="0">
                <a:solidFill>
                  <a:srgbClr val="A0116A"/>
                </a:solidFill>
              </a:rPr>
              <a:t>Erzeugung neuer</a:t>
            </a:r>
            <a:r>
              <a:rPr lang="de-CH" dirty="0"/>
              <a:t> Gesichter, die </a:t>
            </a:r>
            <a:r>
              <a:rPr lang="de-CH" dirty="0">
                <a:solidFill>
                  <a:srgbClr val="A0116A"/>
                </a:solidFill>
              </a:rPr>
              <a:t>Manipulation</a:t>
            </a:r>
            <a:r>
              <a:rPr lang="de-CH" dirty="0"/>
              <a:t> von Mundbewegungen sowie die </a:t>
            </a:r>
            <a:r>
              <a:rPr lang="de-CH" dirty="0">
                <a:solidFill>
                  <a:srgbClr val="A0116A"/>
                </a:solidFill>
              </a:rPr>
              <a:t>Nachahmung</a:t>
            </a:r>
            <a:r>
              <a:rPr lang="de-CH" dirty="0"/>
              <a:t> der Stimme einer Person </a:t>
            </a:r>
            <a:r>
              <a:rPr lang="de-CH" sz="1900" dirty="0"/>
              <a:t>(</a:t>
            </a:r>
            <a:r>
              <a:rPr lang="de-CH" sz="1900" dirty="0" err="1"/>
              <a:t>Centre</a:t>
            </a:r>
            <a:r>
              <a:rPr lang="de-CH" sz="1900" dirty="0"/>
              <a:t> </a:t>
            </a:r>
            <a:r>
              <a:rPr lang="de-CH" sz="1900" dirty="0" err="1"/>
              <a:t>for</a:t>
            </a:r>
            <a:r>
              <a:rPr lang="de-CH" sz="1900" dirty="0"/>
              <a:t> Data </a:t>
            </a:r>
            <a:r>
              <a:rPr lang="de-CH" sz="1900" dirty="0" err="1"/>
              <a:t>Ethics</a:t>
            </a:r>
            <a:r>
              <a:rPr lang="de-CH" sz="1900" dirty="0"/>
              <a:t> and Innovation, 2019; </a:t>
            </a:r>
            <a:r>
              <a:rPr lang="de-CH" sz="1900" dirty="0" err="1"/>
              <a:t>Author</a:t>
            </a:r>
            <a:r>
              <a:rPr lang="de-CH" sz="1900" dirty="0"/>
              <a:t>, </a:t>
            </a:r>
            <a:r>
              <a:rPr lang="de-CH" sz="1900" dirty="0" err="1"/>
              <a:t>YYYYc</a:t>
            </a:r>
            <a:r>
              <a:rPr lang="de-CH" sz="1900" dirty="0"/>
              <a:t>; </a:t>
            </a:r>
            <a:r>
              <a:rPr lang="de-CH" sz="1900" dirty="0" err="1"/>
              <a:t>Kietzmann</a:t>
            </a:r>
            <a:r>
              <a:rPr lang="de-CH" sz="1900" dirty="0"/>
              <a:t> et al., 2020; Whittaker et al., 2020)</a:t>
            </a:r>
            <a:r>
              <a:rPr lang="de-CH" dirty="0"/>
              <a:t>.</a:t>
            </a:r>
          </a:p>
          <a:p>
            <a:r>
              <a:rPr lang="de-CH" dirty="0"/>
              <a:t>Deepfake-Technologie ermöglichen es Audio- und Videoaufnahmen realer Menschen zu erstellen, </a:t>
            </a:r>
            <a:r>
              <a:rPr lang="de-CH" dirty="0">
                <a:solidFill>
                  <a:srgbClr val="A0116A"/>
                </a:solidFill>
              </a:rPr>
              <a:t>in denen diese Dinge sagen und tun, die sie nie gesagt oder getan haben</a:t>
            </a:r>
            <a:r>
              <a:rPr lang="de-CH" dirty="0"/>
              <a:t> </a:t>
            </a:r>
            <a:r>
              <a:rPr lang="de-CH" sz="1900" dirty="0"/>
              <a:t>(</a:t>
            </a:r>
            <a:r>
              <a:rPr lang="de-CH" sz="1900" dirty="0" err="1"/>
              <a:t>Citron</a:t>
            </a:r>
            <a:r>
              <a:rPr lang="de-CH" sz="1900" dirty="0"/>
              <a:t> &amp; Chesney, 2018, S. 1753).</a:t>
            </a:r>
          </a:p>
        </p:txBody>
      </p:sp>
    </p:spTree>
    <p:extLst>
      <p:ext uri="{BB962C8B-B14F-4D97-AF65-F5344CB8AC3E}">
        <p14:creationId xmlns:p14="http://schemas.microsoft.com/office/powerpoint/2010/main" val="28419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ECED5-D40B-012A-6084-AF3EC6AB7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335820-DF27-9930-10D1-C3EBE2824C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21FFDD-132D-4B5B-AD6B-BCC06A41D268}" type="slidenum">
              <a:rPr lang="de-CH" smtClean="0"/>
              <a:pPr/>
              <a:t>5</a:t>
            </a:fld>
            <a:endParaRPr lang="de-CH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BF49E01-669D-0BAB-C97E-A8E1E2B28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CH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Risiken von Deepfakes</a:t>
            </a:r>
            <a:endParaRPr lang="de-CH" dirty="0"/>
          </a:p>
        </p:txBody>
      </p:sp>
      <p:pic>
        <p:nvPicPr>
          <p:cNvPr id="2" name="Online Media 1" title="Footage showing the eye of Hurricane Melissa 🌀🌬️🍃🌧️">
            <a:hlinkClick r:id="" action="ppaction://media"/>
            <a:extLst>
              <a:ext uri="{FF2B5EF4-FFF2-40B4-BE49-F238E27FC236}">
                <a16:creationId xmlns:a16="http://schemas.microsoft.com/office/drawing/2014/main" id="{BAF2BE45-25C0-7735-89C4-FCF3CE1CA46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280452" y="1530627"/>
            <a:ext cx="2892507" cy="511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6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21A14-7882-CBB0-4953-6A4872A90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Risiken von Deepfakes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62609-79DE-005D-B35C-34E10F5FE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de-CH" dirty="0"/>
              <a:t>Neue Herausforderungen aufgrund der </a:t>
            </a:r>
            <a:r>
              <a:rPr lang="de-CH" dirty="0">
                <a:solidFill>
                  <a:srgbClr val="A0116A"/>
                </a:solidFill>
              </a:rPr>
              <a:t>hohen Qualität </a:t>
            </a:r>
            <a:r>
              <a:rPr lang="de-CH" dirty="0"/>
              <a:t>und des </a:t>
            </a:r>
            <a:r>
              <a:rPr lang="de-CH" dirty="0">
                <a:solidFill>
                  <a:srgbClr val="A0116A"/>
                </a:solidFill>
              </a:rPr>
              <a:t>Vertrauens</a:t>
            </a:r>
            <a:r>
              <a:rPr lang="de-CH" dirty="0"/>
              <a:t> der Nutzer in das, was sie sehen und hören </a:t>
            </a:r>
            <a:r>
              <a:rPr lang="de-CH" sz="1800" dirty="0"/>
              <a:t>(</a:t>
            </a:r>
            <a:r>
              <a:rPr lang="de-CH" sz="1800" dirty="0" err="1"/>
              <a:t>Fehrensen</a:t>
            </a:r>
            <a:r>
              <a:rPr lang="de-CH" sz="1800" dirty="0"/>
              <a:t> &amp; </a:t>
            </a:r>
            <a:r>
              <a:rPr lang="de-CH" sz="1800" dirty="0" err="1"/>
              <a:t>Täubner</a:t>
            </a:r>
            <a:r>
              <a:rPr lang="de-CH" sz="1800" dirty="0"/>
              <a:t>, 2019; Lee &amp; Shin, 2022)</a:t>
            </a:r>
            <a:r>
              <a:rPr lang="de-CH" dirty="0"/>
              <a:t>.</a:t>
            </a:r>
          </a:p>
          <a:p>
            <a:pPr>
              <a:spcAft>
                <a:spcPts val="1200"/>
              </a:spcAft>
            </a:pPr>
            <a:r>
              <a:rPr lang="de-CH" dirty="0"/>
              <a:t>Diskussionen in Wissenschaft und Öffentlichkeit über den Einsatz synthetischer Medien zu </a:t>
            </a:r>
            <a:r>
              <a:rPr lang="de-CH" dirty="0">
                <a:solidFill>
                  <a:srgbClr val="A0116A"/>
                </a:solidFill>
              </a:rPr>
              <a:t>irreführenden und manipulativen Zwecken (Desinformation und </a:t>
            </a:r>
            <a:r>
              <a:rPr lang="de-CH" dirty="0" err="1">
                <a:solidFill>
                  <a:srgbClr val="A0116A"/>
                </a:solidFill>
              </a:rPr>
              <a:t>Misinformation</a:t>
            </a:r>
            <a:r>
              <a:rPr lang="de-CH" dirty="0">
                <a:solidFill>
                  <a:srgbClr val="A0116A"/>
                </a:solidFill>
              </a:rPr>
              <a:t>)</a:t>
            </a:r>
            <a:r>
              <a:rPr lang="de-CH" dirty="0"/>
              <a:t>.</a:t>
            </a:r>
          </a:p>
          <a:p>
            <a:pPr>
              <a:spcAft>
                <a:spcPts val="1200"/>
              </a:spcAft>
              <a:buClr>
                <a:schemeClr val="tx1"/>
              </a:buClr>
            </a:pPr>
            <a:r>
              <a:rPr lang="en-US" dirty="0" err="1">
                <a:solidFill>
                  <a:srgbClr val="A0116A"/>
                </a:solidFill>
              </a:rPr>
              <a:t>Skeptizismus</a:t>
            </a:r>
            <a:r>
              <a:rPr lang="en-US" dirty="0"/>
              <a:t> </a:t>
            </a:r>
            <a:r>
              <a:rPr lang="en-US" dirty="0" err="1"/>
              <a:t>verbreitet</a:t>
            </a:r>
            <a:r>
              <a:rPr lang="en-US" dirty="0"/>
              <a:t> </a:t>
            </a:r>
            <a:r>
              <a:rPr lang="en-US" dirty="0" err="1"/>
              <a:t>sich</a:t>
            </a:r>
            <a:r>
              <a:rPr lang="en-US" dirty="0"/>
              <a:t> in der Gesellschaft.</a:t>
            </a:r>
          </a:p>
          <a:p>
            <a:pPr>
              <a:spcAft>
                <a:spcPts val="1200"/>
              </a:spcAft>
              <a:buClr>
                <a:schemeClr val="tx1"/>
              </a:buClr>
            </a:pPr>
            <a:r>
              <a:rPr lang="en-US" dirty="0" err="1"/>
              <a:t>Deshalb</a:t>
            </a:r>
            <a:r>
              <a:rPr lang="en-US" dirty="0"/>
              <a:t> starker </a:t>
            </a:r>
            <a:r>
              <a:rPr lang="en-US" dirty="0" err="1"/>
              <a:t>Fokus</a:t>
            </a:r>
            <a:r>
              <a:rPr lang="en-US" dirty="0"/>
              <a:t> auf </a:t>
            </a:r>
            <a:r>
              <a:rPr lang="en-US" dirty="0" err="1">
                <a:solidFill>
                  <a:srgbClr val="A0116A"/>
                </a:solidFill>
              </a:rPr>
              <a:t>Verifikation</a:t>
            </a:r>
            <a:r>
              <a:rPr lang="en-US" dirty="0"/>
              <a:t> von Information und Videos in Wissenschaft, </a:t>
            </a:r>
            <a:r>
              <a:rPr lang="en-US" dirty="0" err="1"/>
              <a:t>Journalismus</a:t>
            </a:r>
            <a:r>
              <a:rPr lang="en-US" dirty="0"/>
              <a:t> und </a:t>
            </a:r>
            <a:r>
              <a:rPr lang="en-US" dirty="0" err="1"/>
              <a:t>Bildung</a:t>
            </a:r>
            <a:r>
              <a:rPr lang="en-US" dirty="0"/>
              <a:t>. 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7173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E1F822-4E36-F2F2-A03D-60A04B314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Chancen von Deepfakes</a:t>
            </a:r>
          </a:p>
        </p:txBody>
      </p:sp>
      <p:pic>
        <p:nvPicPr>
          <p:cNvPr id="6" name="Picture 5" descr="A person in a grey shirt&#10;&#10;AI-generated content may be incorrect.">
            <a:extLst>
              <a:ext uri="{FF2B5EF4-FFF2-40B4-BE49-F238E27FC236}">
                <a16:creationId xmlns:a16="http://schemas.microsoft.com/office/drawing/2014/main" id="{AA1B2AA2-F488-1E69-A17B-CEEB462D5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241" y="1208471"/>
            <a:ext cx="4989576" cy="48509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DBC7EC-C6D9-1012-A356-43A35042C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457" y="3191255"/>
            <a:ext cx="4915784" cy="17047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101FF2-C56F-5C15-0618-216D38F5C0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457" y="2680671"/>
            <a:ext cx="1958510" cy="5105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97DCAE6-E167-1E05-C459-103FBD95FA4C}"/>
              </a:ext>
            </a:extLst>
          </p:cNvPr>
          <p:cNvSpPr txBox="1"/>
          <p:nvPr/>
        </p:nvSpPr>
        <p:spPr>
          <a:xfrm>
            <a:off x="797814" y="4896008"/>
            <a:ext cx="609447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000" dirty="0">
                <a:latin typeface="+mj-lt"/>
              </a:rPr>
              <a:t>https://swisstxt.ch/innovationsprojekte/easier</a:t>
            </a:r>
          </a:p>
        </p:txBody>
      </p:sp>
    </p:spTree>
    <p:extLst>
      <p:ext uri="{BB962C8B-B14F-4D97-AF65-F5344CB8AC3E}">
        <p14:creationId xmlns:p14="http://schemas.microsoft.com/office/powerpoint/2010/main" val="2147177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0D114-E5D7-C89F-3392-E1AC31DB3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Chancen von Deepfakes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782FF-ABD5-8688-7F0B-5C6F814DD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de-CH" dirty="0"/>
              <a:t>Unbedenkliche Anwendungen, bei denen die Technologie entweder zur Schaffung </a:t>
            </a:r>
            <a:r>
              <a:rPr lang="de-CH" dirty="0">
                <a:solidFill>
                  <a:srgbClr val="A0116A"/>
                </a:solidFill>
              </a:rPr>
              <a:t>neuer Formen der Visualisierung</a:t>
            </a:r>
            <a:r>
              <a:rPr lang="de-CH" dirty="0"/>
              <a:t> für </a:t>
            </a:r>
            <a:r>
              <a:rPr lang="de-CH" dirty="0">
                <a:solidFill>
                  <a:srgbClr val="A0116A"/>
                </a:solidFill>
              </a:rPr>
              <a:t>seriöse, unterhaltende oder satirische journalistische Inhalte</a:t>
            </a:r>
            <a:r>
              <a:rPr lang="de-CH" dirty="0"/>
              <a:t> eingesetzt wird </a:t>
            </a:r>
            <a:r>
              <a:rPr lang="de-CH" sz="1900" dirty="0"/>
              <a:t>(Godulla et al., 2021; </a:t>
            </a:r>
            <a:r>
              <a:rPr lang="de-CH" sz="1900" dirty="0" err="1"/>
              <a:t>Habgood</a:t>
            </a:r>
            <a:r>
              <a:rPr lang="de-CH" sz="1900" dirty="0"/>
              <a:t>-Coote, 2023; WDR Innovation Hub, 2021)</a:t>
            </a:r>
            <a:r>
              <a:rPr lang="de-CH" dirty="0"/>
              <a:t>.</a:t>
            </a:r>
          </a:p>
          <a:p>
            <a:pPr>
              <a:spcAft>
                <a:spcPts val="1200"/>
              </a:spcAft>
            </a:pPr>
            <a:r>
              <a:rPr lang="en-US" dirty="0" err="1"/>
              <a:t>Weckruf</a:t>
            </a:r>
            <a:r>
              <a:rPr lang="en-US" dirty="0"/>
              <a:t>, für </a:t>
            </a:r>
            <a:r>
              <a:rPr lang="en-US" dirty="0" err="1">
                <a:solidFill>
                  <a:srgbClr val="A0116A"/>
                </a:solidFill>
              </a:rPr>
              <a:t>Quellenkritik</a:t>
            </a:r>
            <a:r>
              <a:rPr lang="en-US" dirty="0"/>
              <a:t> und um </a:t>
            </a:r>
            <a:r>
              <a:rPr lang="en-US" dirty="0">
                <a:solidFill>
                  <a:srgbClr val="A0116A"/>
                </a:solidFill>
              </a:rPr>
              <a:t>Expert*</a:t>
            </a:r>
            <a:r>
              <a:rPr lang="en-US" dirty="0" err="1">
                <a:solidFill>
                  <a:srgbClr val="A0116A"/>
                </a:solidFill>
              </a:rPr>
              <a:t>innenwissen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konsultieren</a:t>
            </a:r>
            <a:r>
              <a:rPr lang="en-US" dirty="0"/>
              <a:t>. </a:t>
            </a:r>
          </a:p>
          <a:p>
            <a:pPr>
              <a:spcAft>
                <a:spcPts val="1200"/>
              </a:spcAft>
              <a:buClr>
                <a:schemeClr val="tx1"/>
              </a:buClr>
            </a:pPr>
            <a:r>
              <a:rPr lang="en-US" dirty="0" err="1">
                <a:solidFill>
                  <a:srgbClr val="A0116A"/>
                </a:solidFill>
              </a:rPr>
              <a:t>Seriöser</a:t>
            </a:r>
            <a:r>
              <a:rPr lang="en-US" dirty="0">
                <a:solidFill>
                  <a:srgbClr val="A0116A"/>
                </a:solidFill>
              </a:rPr>
              <a:t> </a:t>
            </a:r>
            <a:r>
              <a:rPr lang="en-US" dirty="0" err="1">
                <a:solidFill>
                  <a:srgbClr val="A0116A"/>
                </a:solidFill>
              </a:rPr>
              <a:t>Journalismus</a:t>
            </a:r>
            <a:r>
              <a:rPr lang="en-US" dirty="0"/>
              <a:t> </a:t>
            </a:r>
            <a:r>
              <a:rPr lang="en-US" dirty="0" err="1"/>
              <a:t>kann</a:t>
            </a:r>
            <a:r>
              <a:rPr lang="en-US" dirty="0"/>
              <a:t> </a:t>
            </a:r>
            <a:r>
              <a:rPr lang="en-US" dirty="0" err="1"/>
              <a:t>sich</a:t>
            </a:r>
            <a:r>
              <a:rPr lang="en-US" dirty="0"/>
              <a:t> </a:t>
            </a:r>
            <a:r>
              <a:rPr lang="en-US" dirty="0" err="1"/>
              <a:t>profilieren</a:t>
            </a:r>
            <a:r>
              <a:rPr lang="en-US" dirty="0"/>
              <a:t>.</a:t>
            </a:r>
          </a:p>
          <a:p>
            <a:pPr>
              <a:spcAft>
                <a:spcPts val="1200"/>
              </a:spcAft>
            </a:pPr>
            <a:r>
              <a:rPr lang="en-US" dirty="0" err="1"/>
              <a:t>Evtl</a:t>
            </a:r>
            <a:r>
              <a:rPr lang="en-US" dirty="0"/>
              <a:t>. </a:t>
            </a:r>
            <a:r>
              <a:rPr lang="en-US" dirty="0" err="1"/>
              <a:t>auch</a:t>
            </a:r>
            <a:r>
              <a:rPr lang="en-US" dirty="0"/>
              <a:t> Chance für </a:t>
            </a:r>
            <a:r>
              <a:rPr lang="en-US" dirty="0" err="1">
                <a:solidFill>
                  <a:srgbClr val="A0116A"/>
                </a:solidFill>
              </a:rPr>
              <a:t>Lehrpersonen</a:t>
            </a:r>
            <a:r>
              <a:rPr lang="en-US" dirty="0"/>
              <a:t>, um </a:t>
            </a:r>
            <a:r>
              <a:rPr lang="en-US" dirty="0" err="1"/>
              <a:t>sich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profilieren</a:t>
            </a:r>
            <a:r>
              <a:rPr lang="en-US" dirty="0"/>
              <a:t> (</a:t>
            </a:r>
            <a:r>
              <a:rPr lang="en-US" dirty="0" err="1"/>
              <a:t>als</a:t>
            </a:r>
            <a:r>
              <a:rPr lang="en-US" dirty="0"/>
              <a:t> Gatekeeper und </a:t>
            </a:r>
            <a:r>
              <a:rPr lang="en-US" dirty="0" err="1"/>
              <a:t>Informationsselektion</a:t>
            </a:r>
            <a:r>
              <a:rPr lang="en-US" dirty="0"/>
              <a:t>) </a:t>
            </a:r>
            <a:r>
              <a:rPr lang="en-US" dirty="0" err="1"/>
              <a:t>oder</a:t>
            </a:r>
            <a:r>
              <a:rPr lang="en-US" dirty="0"/>
              <a:t> für innovative </a:t>
            </a:r>
            <a:r>
              <a:rPr lang="en-US" dirty="0" err="1"/>
              <a:t>Unterrichtsformen</a:t>
            </a:r>
            <a:r>
              <a:rPr lang="en-US" dirty="0"/>
              <a:t>.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0644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CC1E7-9DE1-2154-A73E-BE4002C7D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30C57-8588-3844-0876-86E5A127D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Ethische Aspekte im Journalismus – wie sieht es im Schulunterricht aus?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E76B90-EE49-1EA3-F37C-7F16E260B196}"/>
              </a:ext>
            </a:extLst>
          </p:cNvPr>
          <p:cNvSpPr txBox="1"/>
          <p:nvPr/>
        </p:nvSpPr>
        <p:spPr>
          <a:xfrm>
            <a:off x="2769705" y="6308209"/>
            <a:ext cx="942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(Raemy, P., Bendahan Bitton, D., </a:t>
            </a:r>
            <a:r>
              <a:rPr lang="de-CH" dirty="0" err="1"/>
              <a:t>Ötting</a:t>
            </a:r>
            <a:r>
              <a:rPr lang="de-CH" dirty="0"/>
              <a:t>, H., Hoffmann, C. P., Godulla, A., &amp; </a:t>
            </a:r>
            <a:r>
              <a:rPr lang="de-CH" dirty="0" err="1"/>
              <a:t>Puppis</a:t>
            </a:r>
            <a:r>
              <a:rPr lang="de-CH" dirty="0"/>
              <a:t>, M., 2025)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C933AC-C0C4-A60B-308C-422A24F4F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901" y="1537252"/>
            <a:ext cx="12220990" cy="477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8166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Design">
  <a:themeElements>
    <a:clrScheme name="DLH_Designfarben">
      <a:dk1>
        <a:srgbClr val="515151"/>
      </a:dk1>
      <a:lt1>
        <a:srgbClr val="FFFFFF"/>
      </a:lt1>
      <a:dk2>
        <a:srgbClr val="515151"/>
      </a:dk2>
      <a:lt2>
        <a:srgbClr val="FFFFFF"/>
      </a:lt2>
      <a:accent1>
        <a:srgbClr val="EC6608"/>
      </a:accent1>
      <a:accent2>
        <a:srgbClr val="EC9152"/>
      </a:accent2>
      <a:accent3>
        <a:srgbClr val="ECC1A3"/>
      </a:accent3>
      <a:accent4>
        <a:srgbClr val="8A5DA3"/>
      </a:accent4>
      <a:accent5>
        <a:srgbClr val="C8A3DE"/>
      </a:accent5>
      <a:accent6>
        <a:srgbClr val="DEC8E9"/>
      </a:accent6>
      <a:hlink>
        <a:srgbClr val="FFFFFF"/>
      </a:hlink>
      <a:folHlink>
        <a:srgbClr val="FF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vorlage_DLH_1209_24_RZ" id="{8F668A19-5B92-184D-A268-E1877428BC0F}" vid="{DA16BFE8-264B-3045-8481-9D6B01719FE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1CBA4084774C74FAABC60786FD90915" ma:contentTypeVersion="21" ma:contentTypeDescription="Ein neues Dokument erstellen." ma:contentTypeScope="" ma:versionID="a8437d5494f849f8396739366ddb882f">
  <xsd:schema xmlns:xsd="http://www.w3.org/2001/XMLSchema" xmlns:xs="http://www.w3.org/2001/XMLSchema" xmlns:p="http://schemas.microsoft.com/office/2006/metadata/properties" xmlns:ns2="9dc58740-4998-4625-aae7-7615a1b19f1b" xmlns:ns3="ca9f970e-8f0f-4103-9870-431f39a90d29" targetNamespace="http://schemas.microsoft.com/office/2006/metadata/properties" ma:root="true" ma:fieldsID="e19844f4aca0d59d2533e5228287d1d6" ns2:_="" ns3:_="">
    <xsd:import namespace="9dc58740-4998-4625-aae7-7615a1b19f1b"/>
    <xsd:import namespace="ca9f970e-8f0f-4103-9870-431f39a90d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Auswahlf_x00fc_rPublikation" minOccurs="0"/>
                <xsd:element ref="ns2:Bildbeschrieb" minOccurs="0"/>
                <xsd:element ref="ns2:AuswahlWeb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c58740-4998-4625-aae7-7615a1b19f1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Bildmarkierungen" ma:readOnly="false" ma:fieldId="{5cf76f15-5ced-4ddc-b409-7134ff3c332f}" ma:taxonomyMulti="true" ma:sspId="5be50911-cf5f-4bf3-9307-b8767a5aeb4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swahlf_x00fc_rPublikation" ma:index="24" nillable="true" ma:displayName="Auswahl für Publikation" ma:format="Dropdown" ma:internalName="Auswahlf_x00fc_rPublikation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Empfehlung durch Ans"/>
                    <xsd:enumeration value="Empfehlung durch BS"/>
                    <xsd:enumeration value="Definitive Wahl"/>
                    <xsd:enumeration value="Beitragsbilder (schon online)"/>
                  </xsd:restriction>
                </xsd:simpleType>
              </xsd:element>
            </xsd:sequence>
          </xsd:extension>
        </xsd:complexContent>
      </xsd:complexType>
    </xsd:element>
    <xsd:element name="Bildbeschrieb" ma:index="25" nillable="true" ma:displayName="Bildbeschrieb" ma:format="Dropdown" ma:internalName="Bildbeschrieb">
      <xsd:simpleType>
        <xsd:restriction base="dms:Note">
          <xsd:maxLength value="255"/>
        </xsd:restriction>
      </xsd:simpleType>
    </xsd:element>
    <xsd:element name="AuswahlWeb" ma:index="26" nillable="true" ma:displayName="Auswahl Web" ma:format="Dropdown" ma:internalName="AuswahlWeb">
      <xsd:simpleType>
        <xsd:restriction base="dms:Text">
          <xsd:maxLength value="255"/>
        </xsd:restriction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9f970e-8f0f-4103-9870-431f39a90d29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dcc7710a-5ea2-4292-9fa9-2213746b092d}" ma:internalName="TaxCatchAll" ma:showField="CatchAllData" ma:web="ca9f970e-8f0f-4103-9870-431f39a90d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dc58740-4998-4625-aae7-7615a1b19f1b">
      <Terms xmlns="http://schemas.microsoft.com/office/infopath/2007/PartnerControls"/>
    </lcf76f155ced4ddcb4097134ff3c332f>
    <Auswahlf_x00fc_rPublikation xmlns="9dc58740-4998-4625-aae7-7615a1b19f1b" xsi:nil="true"/>
    <Bildbeschrieb xmlns="9dc58740-4998-4625-aae7-7615a1b19f1b" xsi:nil="true"/>
    <AuswahlWeb xmlns="9dc58740-4998-4625-aae7-7615a1b19f1b" xsi:nil="true"/>
    <TaxCatchAll xmlns="ca9f970e-8f0f-4103-9870-431f39a90d29" xsi:nil="true"/>
  </documentManagement>
</p:properties>
</file>

<file path=customXml/itemProps1.xml><?xml version="1.0" encoding="utf-8"?>
<ds:datastoreItem xmlns:ds="http://schemas.openxmlformats.org/officeDocument/2006/customXml" ds:itemID="{CCF9C72E-C1CF-4D3D-A846-7334BEF0300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64D6E17-DFA9-42A7-B11E-CD21E747F5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c58740-4998-4625-aae7-7615a1b19f1b"/>
    <ds:schemaRef ds:uri="ca9f970e-8f0f-4103-9870-431f39a90d2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901DD56-E219-47D0-9A5E-3023AB7BBAA7}">
  <ds:schemaRefs>
    <ds:schemaRef ds:uri="http://schemas.microsoft.com/office/2006/metadata/properties"/>
    <ds:schemaRef ds:uri="http://schemas.microsoft.com/office/infopath/2007/PartnerControls"/>
    <ds:schemaRef ds:uri="9dc58740-4998-4625-aae7-7615a1b19f1b"/>
    <ds:schemaRef ds:uri="ca9f970e-8f0f-4103-9870-431f39a90d2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897</Words>
  <Application>Microsoft Office PowerPoint</Application>
  <PresentationFormat>Widescreen</PresentationFormat>
  <Paragraphs>77</Paragraphs>
  <Slides>14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Theme</vt:lpstr>
      <vt:lpstr>Office-Design</vt:lpstr>
      <vt:lpstr>Challenge «Deepfakes als Chance für die Schule?»</vt:lpstr>
      <vt:lpstr>PowerPoint Presentation</vt:lpstr>
      <vt:lpstr>Willkommen im Zeitalter der KI und seinen Produkten</vt:lpstr>
      <vt:lpstr>Was sind Deepfakes?</vt:lpstr>
      <vt:lpstr>Risiken von Deepfakes</vt:lpstr>
      <vt:lpstr>Risiken von Deepfakes</vt:lpstr>
      <vt:lpstr>Chancen von Deepfakes</vt:lpstr>
      <vt:lpstr>Chancen von Deepfakes</vt:lpstr>
      <vt:lpstr>Ethische Aspekte im Journalismus – wie sieht es im Schulunterricht aus?</vt:lpstr>
      <vt:lpstr>Aspekte für ethisch-orientierte Kommunikation – wie sieht es im Schulunterricht aus?</vt:lpstr>
      <vt:lpstr>Erste Recherche in Gruppen (30 Minuten)</vt:lpstr>
      <vt:lpstr>Kurze Präsentation der Ergebnisse/Erkenntnisse der einzelnen Gruppen (15 min. / pro Gruppe 5 min.)</vt:lpstr>
      <vt:lpstr>Erarbeitung eines Orientierungsrahmens für einen sicheren und legitimen Umgang mit Deepfakes im Schulunterricht. (40 Minuten)</vt:lpstr>
      <vt:lpstr>Kurze Präsentation der Ergebnisse/Erkenntnisse der einzelnen Gruppen (15 min. / pro Gruppe 5 min.)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RAEMY Patric</dc:creator>
  <cp:lastModifiedBy>RAEMY Patric</cp:lastModifiedBy>
  <cp:revision>2</cp:revision>
  <dcterms:created xsi:type="dcterms:W3CDTF">2025-10-28T15:26:17Z</dcterms:created>
  <dcterms:modified xsi:type="dcterms:W3CDTF">2025-11-18T10:14:49Z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0x01010091CBA4084774C74FAABC60786FD90915</vt:lpwstr>
  </property>
</Properties>
</file>