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6"/>
  </p:notesMasterIdLst>
  <p:handoutMasterIdLst>
    <p:handoutMasterId r:id="rId17"/>
  </p:handoutMasterIdLst>
  <p:sldIdLst>
    <p:sldId id="276" r:id="rId5"/>
    <p:sldId id="292" r:id="rId6"/>
    <p:sldId id="343" r:id="rId7"/>
    <p:sldId id="344" r:id="rId8"/>
    <p:sldId id="301" r:id="rId9"/>
    <p:sldId id="300" r:id="rId10"/>
    <p:sldId id="294" r:id="rId11"/>
    <p:sldId id="297" r:id="rId12"/>
    <p:sldId id="308" r:id="rId13"/>
    <p:sldId id="345" r:id="rId14"/>
    <p:sldId id="29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C9B"/>
    <a:srgbClr val="B40130"/>
    <a:srgbClr val="C38245"/>
    <a:srgbClr val="AF5807"/>
    <a:srgbClr val="A46632"/>
    <a:srgbClr val="B6855B"/>
    <a:srgbClr val="B18056"/>
    <a:srgbClr val="A26834"/>
    <a:srgbClr val="BA783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558" autoAdjust="0"/>
  </p:normalViewPr>
  <p:slideViewPr>
    <p:cSldViewPr showGuides="1">
      <p:cViewPr varScale="1">
        <p:scale>
          <a:sx n="87" d="100"/>
          <a:sy n="87" d="100"/>
        </p:scale>
        <p:origin x="48" y="30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955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F23E5-3CFD-7E43-A722-5AC47E7A0B3B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813F0F9-270D-A547-A92F-7E219D729EB4}">
      <dgm:prSet phldrT="[Text]"/>
      <dgm:spPr/>
      <dgm:t>
        <a:bodyPr/>
        <a:lstStyle/>
        <a:p>
          <a:r>
            <a:rPr lang="de-DE" dirty="0"/>
            <a:t>Aktivieren</a:t>
          </a:r>
        </a:p>
      </dgm:t>
    </dgm:pt>
    <dgm:pt modelId="{564930BD-3806-8142-9959-11C39E8B19E9}" type="parTrans" cxnId="{E84FCA65-2E35-4D44-9654-E95DE6C17324}">
      <dgm:prSet/>
      <dgm:spPr/>
      <dgm:t>
        <a:bodyPr/>
        <a:lstStyle/>
        <a:p>
          <a:endParaRPr lang="de-DE"/>
        </a:p>
      </dgm:t>
    </dgm:pt>
    <dgm:pt modelId="{384B302F-653B-E345-83AE-03DCDB36B818}" type="sibTrans" cxnId="{E84FCA65-2E35-4D44-9654-E95DE6C17324}">
      <dgm:prSet/>
      <dgm:spPr/>
      <dgm:t>
        <a:bodyPr/>
        <a:lstStyle/>
        <a:p>
          <a:endParaRPr lang="de-DE"/>
        </a:p>
      </dgm:t>
    </dgm:pt>
    <dgm:pt modelId="{FDE3FB92-6A99-714E-ADEA-C85DAE4DC358}">
      <dgm:prSet phldrT="[Text]"/>
      <dgm:spPr/>
      <dgm:t>
        <a:bodyPr/>
        <a:lstStyle/>
        <a:p>
          <a:r>
            <a:rPr lang="de-DE" dirty="0"/>
            <a:t>Vorwissen</a:t>
          </a:r>
        </a:p>
      </dgm:t>
    </dgm:pt>
    <dgm:pt modelId="{81FD9A79-5090-0641-B252-41180312690C}" type="parTrans" cxnId="{BC04F605-885E-B749-B214-231F8BD7B86E}">
      <dgm:prSet/>
      <dgm:spPr/>
      <dgm:t>
        <a:bodyPr/>
        <a:lstStyle/>
        <a:p>
          <a:endParaRPr lang="de-DE"/>
        </a:p>
      </dgm:t>
    </dgm:pt>
    <dgm:pt modelId="{428CBC6B-BFAF-9941-9F68-0C484D5FC641}" type="sibTrans" cxnId="{BC04F605-885E-B749-B214-231F8BD7B86E}">
      <dgm:prSet/>
      <dgm:spPr/>
      <dgm:t>
        <a:bodyPr/>
        <a:lstStyle/>
        <a:p>
          <a:endParaRPr lang="de-DE"/>
        </a:p>
      </dgm:t>
    </dgm:pt>
    <dgm:pt modelId="{F39DABB3-A129-E44A-920A-0F51A36C47D2}">
      <dgm:prSet phldrT="[Text]"/>
      <dgm:spPr/>
      <dgm:t>
        <a:bodyPr/>
        <a:lstStyle/>
        <a:p>
          <a:r>
            <a:rPr lang="de-DE" dirty="0"/>
            <a:t>Informieren</a:t>
          </a:r>
        </a:p>
      </dgm:t>
    </dgm:pt>
    <dgm:pt modelId="{3BAC6914-01C3-E444-AB93-9DABBF832A24}" type="parTrans" cxnId="{518CF233-482B-C74D-A16D-C42D94E48E06}">
      <dgm:prSet/>
      <dgm:spPr/>
      <dgm:t>
        <a:bodyPr/>
        <a:lstStyle/>
        <a:p>
          <a:endParaRPr lang="de-DE"/>
        </a:p>
      </dgm:t>
    </dgm:pt>
    <dgm:pt modelId="{3D578CEE-E108-014E-A5A8-134A83951209}" type="sibTrans" cxnId="{518CF233-482B-C74D-A16D-C42D94E48E06}">
      <dgm:prSet/>
      <dgm:spPr/>
      <dgm:t>
        <a:bodyPr/>
        <a:lstStyle/>
        <a:p>
          <a:endParaRPr lang="de-DE"/>
        </a:p>
      </dgm:t>
    </dgm:pt>
    <dgm:pt modelId="{5EB5C76C-47B4-6945-A356-B088106D5740}">
      <dgm:prSet phldrT="[Text]"/>
      <dgm:spPr/>
      <dgm:t>
        <a:bodyPr/>
        <a:lstStyle/>
        <a:p>
          <a:r>
            <a:rPr lang="de-DE" dirty="0"/>
            <a:t>Verarbeiten</a:t>
          </a:r>
        </a:p>
      </dgm:t>
    </dgm:pt>
    <dgm:pt modelId="{4DC145A3-27C7-DC4B-ACCB-03EDA4123188}" type="parTrans" cxnId="{E1A41085-5A7F-C148-9E6E-E215D760E67F}">
      <dgm:prSet/>
      <dgm:spPr/>
      <dgm:t>
        <a:bodyPr/>
        <a:lstStyle/>
        <a:p>
          <a:endParaRPr lang="de-DE"/>
        </a:p>
      </dgm:t>
    </dgm:pt>
    <dgm:pt modelId="{DADEF947-88EA-E241-88D6-AA07197EBC2A}" type="sibTrans" cxnId="{E1A41085-5A7F-C148-9E6E-E215D760E67F}">
      <dgm:prSet/>
      <dgm:spPr/>
      <dgm:t>
        <a:bodyPr/>
        <a:lstStyle/>
        <a:p>
          <a:endParaRPr lang="de-DE"/>
        </a:p>
      </dgm:t>
    </dgm:pt>
    <dgm:pt modelId="{BFB77FCC-041A-9042-A967-87304D049910}">
      <dgm:prSet phldrT="[Text]"/>
      <dgm:spPr/>
      <dgm:t>
        <a:bodyPr/>
        <a:lstStyle/>
        <a:p>
          <a:r>
            <a:rPr lang="de-DE" dirty="0"/>
            <a:t>Auswerten</a:t>
          </a:r>
        </a:p>
      </dgm:t>
    </dgm:pt>
    <dgm:pt modelId="{F549B902-A615-C448-B5EA-8B2FA84FA85C}" type="parTrans" cxnId="{544F5BE6-9504-524F-996C-86F21E1C23FE}">
      <dgm:prSet/>
      <dgm:spPr/>
      <dgm:t>
        <a:bodyPr/>
        <a:lstStyle/>
        <a:p>
          <a:endParaRPr lang="de-DE"/>
        </a:p>
      </dgm:t>
    </dgm:pt>
    <dgm:pt modelId="{9A46123B-2BFE-FF40-8F18-47ACEFD054F9}" type="sibTrans" cxnId="{544F5BE6-9504-524F-996C-86F21E1C23FE}">
      <dgm:prSet/>
      <dgm:spPr/>
      <dgm:t>
        <a:bodyPr/>
        <a:lstStyle/>
        <a:p>
          <a:endParaRPr lang="de-DE"/>
        </a:p>
      </dgm:t>
    </dgm:pt>
    <dgm:pt modelId="{DB26DFEB-E06A-B145-BE46-D6F3945C0780}" type="pres">
      <dgm:prSet presAssocID="{4D8F23E5-3CFD-7E43-A722-5AC47E7A0B3B}" presName="linearFlow" presStyleCnt="0">
        <dgm:presLayoutVars>
          <dgm:dir/>
          <dgm:animLvl val="lvl"/>
          <dgm:resizeHandles val="exact"/>
        </dgm:presLayoutVars>
      </dgm:prSet>
      <dgm:spPr/>
    </dgm:pt>
    <dgm:pt modelId="{A5568752-2102-0E44-8DAA-A7B4A92C60F9}" type="pres">
      <dgm:prSet presAssocID="{B813F0F9-270D-A547-A92F-7E219D729EB4}" presName="composite" presStyleCnt="0"/>
      <dgm:spPr/>
    </dgm:pt>
    <dgm:pt modelId="{86B2A173-E187-134A-A459-1B0FCFC257E3}" type="pres">
      <dgm:prSet presAssocID="{B813F0F9-270D-A547-A92F-7E219D729EB4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49E3E2C-35C5-2B4F-AA31-B05400FEE8AC}" type="pres">
      <dgm:prSet presAssocID="{B813F0F9-270D-A547-A92F-7E219D729EB4}" presName="parSh" presStyleLbl="node1" presStyleIdx="0" presStyleCnt="5"/>
      <dgm:spPr/>
    </dgm:pt>
    <dgm:pt modelId="{D2216C97-99A3-0F40-95D3-18A384F7F0FD}" type="pres">
      <dgm:prSet presAssocID="{B813F0F9-270D-A547-A92F-7E219D729EB4}" presName="desTx" presStyleLbl="fgAcc1" presStyleIdx="0" presStyleCnt="5">
        <dgm:presLayoutVars>
          <dgm:bulletEnabled val="1"/>
        </dgm:presLayoutVars>
      </dgm:prSet>
      <dgm:spPr/>
    </dgm:pt>
    <dgm:pt modelId="{53FC2E56-9B7B-5347-AA51-03D0EF6308E6}" type="pres">
      <dgm:prSet presAssocID="{384B302F-653B-E345-83AE-03DCDB36B818}" presName="sibTrans" presStyleLbl="sibTrans2D1" presStyleIdx="0" presStyleCnt="4"/>
      <dgm:spPr/>
    </dgm:pt>
    <dgm:pt modelId="{2106D09C-54A7-3C4C-A7D5-E9135EF8A7D0}" type="pres">
      <dgm:prSet presAssocID="{384B302F-653B-E345-83AE-03DCDB36B818}" presName="connTx" presStyleLbl="sibTrans2D1" presStyleIdx="0" presStyleCnt="4"/>
      <dgm:spPr/>
    </dgm:pt>
    <dgm:pt modelId="{E1C4C2C5-BA69-7747-9CD4-9537915FD791}" type="pres">
      <dgm:prSet presAssocID="{FDE3FB92-6A99-714E-ADEA-C85DAE4DC358}" presName="composite" presStyleCnt="0"/>
      <dgm:spPr/>
    </dgm:pt>
    <dgm:pt modelId="{D0F4DEA4-E653-5244-95D4-1AA770C7098C}" type="pres">
      <dgm:prSet presAssocID="{FDE3FB92-6A99-714E-ADEA-C85DAE4DC358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21EE7A2-685D-8843-B880-9B86BDEDA17E}" type="pres">
      <dgm:prSet presAssocID="{FDE3FB92-6A99-714E-ADEA-C85DAE4DC358}" presName="parSh" presStyleLbl="node1" presStyleIdx="1" presStyleCnt="5"/>
      <dgm:spPr/>
    </dgm:pt>
    <dgm:pt modelId="{3B62051E-21F8-304E-B26E-83EE75DEB3E2}" type="pres">
      <dgm:prSet presAssocID="{FDE3FB92-6A99-714E-ADEA-C85DAE4DC358}" presName="desTx" presStyleLbl="fgAcc1" presStyleIdx="1" presStyleCnt="5">
        <dgm:presLayoutVars>
          <dgm:bulletEnabled val="1"/>
        </dgm:presLayoutVars>
      </dgm:prSet>
      <dgm:spPr/>
    </dgm:pt>
    <dgm:pt modelId="{9707E32A-811F-1748-AF06-186CDB4AEF1A}" type="pres">
      <dgm:prSet presAssocID="{428CBC6B-BFAF-9941-9F68-0C484D5FC641}" presName="sibTrans" presStyleLbl="sibTrans2D1" presStyleIdx="1" presStyleCnt="4"/>
      <dgm:spPr/>
    </dgm:pt>
    <dgm:pt modelId="{6C5B2869-423A-424B-A481-6F8F5F046691}" type="pres">
      <dgm:prSet presAssocID="{428CBC6B-BFAF-9941-9F68-0C484D5FC641}" presName="connTx" presStyleLbl="sibTrans2D1" presStyleIdx="1" presStyleCnt="4"/>
      <dgm:spPr/>
    </dgm:pt>
    <dgm:pt modelId="{2A0842DF-F03B-2746-AD14-920B1C9611CF}" type="pres">
      <dgm:prSet presAssocID="{F39DABB3-A129-E44A-920A-0F51A36C47D2}" presName="composite" presStyleCnt="0"/>
      <dgm:spPr/>
    </dgm:pt>
    <dgm:pt modelId="{327F6FF7-0A5A-CF40-A5B4-4D594220E50D}" type="pres">
      <dgm:prSet presAssocID="{F39DABB3-A129-E44A-920A-0F51A36C47D2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E80111F-02FA-D74C-B42F-922A8B9B66ED}" type="pres">
      <dgm:prSet presAssocID="{F39DABB3-A129-E44A-920A-0F51A36C47D2}" presName="parSh" presStyleLbl="node1" presStyleIdx="2" presStyleCnt="5"/>
      <dgm:spPr/>
    </dgm:pt>
    <dgm:pt modelId="{B71EADD4-E393-8C4E-84D3-765AA0498F65}" type="pres">
      <dgm:prSet presAssocID="{F39DABB3-A129-E44A-920A-0F51A36C47D2}" presName="desTx" presStyleLbl="fgAcc1" presStyleIdx="2" presStyleCnt="5">
        <dgm:presLayoutVars>
          <dgm:bulletEnabled val="1"/>
        </dgm:presLayoutVars>
      </dgm:prSet>
      <dgm:spPr/>
    </dgm:pt>
    <dgm:pt modelId="{10FB8096-02E4-F14A-BC07-819661B29457}" type="pres">
      <dgm:prSet presAssocID="{3D578CEE-E108-014E-A5A8-134A83951209}" presName="sibTrans" presStyleLbl="sibTrans2D1" presStyleIdx="2" presStyleCnt="4"/>
      <dgm:spPr/>
    </dgm:pt>
    <dgm:pt modelId="{2CD98670-6631-EF49-BF9A-C5E7FB8F0006}" type="pres">
      <dgm:prSet presAssocID="{3D578CEE-E108-014E-A5A8-134A83951209}" presName="connTx" presStyleLbl="sibTrans2D1" presStyleIdx="2" presStyleCnt="4"/>
      <dgm:spPr/>
    </dgm:pt>
    <dgm:pt modelId="{6CE28508-303B-4649-9C08-1A65871014B8}" type="pres">
      <dgm:prSet presAssocID="{5EB5C76C-47B4-6945-A356-B088106D5740}" presName="composite" presStyleCnt="0"/>
      <dgm:spPr/>
    </dgm:pt>
    <dgm:pt modelId="{F2E9DEA3-B85C-C54B-99C8-1F64F5825D66}" type="pres">
      <dgm:prSet presAssocID="{5EB5C76C-47B4-6945-A356-B088106D5740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F421F43-2D2C-D14D-8BA5-6A709874BCE0}" type="pres">
      <dgm:prSet presAssocID="{5EB5C76C-47B4-6945-A356-B088106D5740}" presName="parSh" presStyleLbl="node1" presStyleIdx="3" presStyleCnt="5"/>
      <dgm:spPr/>
    </dgm:pt>
    <dgm:pt modelId="{F23F2110-24B7-6E40-AF1E-B4B7ED7D26A4}" type="pres">
      <dgm:prSet presAssocID="{5EB5C76C-47B4-6945-A356-B088106D5740}" presName="desTx" presStyleLbl="fgAcc1" presStyleIdx="3" presStyleCnt="5">
        <dgm:presLayoutVars>
          <dgm:bulletEnabled val="1"/>
        </dgm:presLayoutVars>
      </dgm:prSet>
      <dgm:spPr/>
    </dgm:pt>
    <dgm:pt modelId="{42AB9DE2-F9C5-E340-91E0-3F5EA666EB9B}" type="pres">
      <dgm:prSet presAssocID="{DADEF947-88EA-E241-88D6-AA07197EBC2A}" presName="sibTrans" presStyleLbl="sibTrans2D1" presStyleIdx="3" presStyleCnt="4"/>
      <dgm:spPr/>
    </dgm:pt>
    <dgm:pt modelId="{2FBE00C4-A83C-8B47-91D8-B7AB1C8E98BE}" type="pres">
      <dgm:prSet presAssocID="{DADEF947-88EA-E241-88D6-AA07197EBC2A}" presName="connTx" presStyleLbl="sibTrans2D1" presStyleIdx="3" presStyleCnt="4"/>
      <dgm:spPr/>
    </dgm:pt>
    <dgm:pt modelId="{42188EBB-56BC-AB4A-8E70-54BA05BF3C7D}" type="pres">
      <dgm:prSet presAssocID="{BFB77FCC-041A-9042-A967-87304D049910}" presName="composite" presStyleCnt="0"/>
      <dgm:spPr/>
    </dgm:pt>
    <dgm:pt modelId="{6112A5D1-CEC7-814C-9A01-E03E287058C5}" type="pres">
      <dgm:prSet presAssocID="{BFB77FCC-041A-9042-A967-87304D049910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09AF2DE-632B-2142-8BB5-4FFA02DCEA9B}" type="pres">
      <dgm:prSet presAssocID="{BFB77FCC-041A-9042-A967-87304D049910}" presName="parSh" presStyleLbl="node1" presStyleIdx="4" presStyleCnt="5"/>
      <dgm:spPr/>
    </dgm:pt>
    <dgm:pt modelId="{D745052B-CDC9-BF4D-94DD-3A9190879EB6}" type="pres">
      <dgm:prSet presAssocID="{BFB77FCC-041A-9042-A967-87304D049910}" presName="desTx" presStyleLbl="fgAcc1" presStyleIdx="4" presStyleCnt="5">
        <dgm:presLayoutVars>
          <dgm:bulletEnabled val="1"/>
        </dgm:presLayoutVars>
      </dgm:prSet>
      <dgm:spPr/>
    </dgm:pt>
  </dgm:ptLst>
  <dgm:cxnLst>
    <dgm:cxn modelId="{BC04F605-885E-B749-B214-231F8BD7B86E}" srcId="{4D8F23E5-3CFD-7E43-A722-5AC47E7A0B3B}" destId="{FDE3FB92-6A99-714E-ADEA-C85DAE4DC358}" srcOrd="1" destOrd="0" parTransId="{81FD9A79-5090-0641-B252-41180312690C}" sibTransId="{428CBC6B-BFAF-9941-9F68-0C484D5FC641}"/>
    <dgm:cxn modelId="{A9A21611-C854-414D-8183-831BD32AFB4E}" type="presOf" srcId="{5EB5C76C-47B4-6945-A356-B088106D5740}" destId="{F2E9DEA3-B85C-C54B-99C8-1F64F5825D66}" srcOrd="0" destOrd="0" presId="urn:microsoft.com/office/officeart/2005/8/layout/process3"/>
    <dgm:cxn modelId="{0BF8F324-7A97-3147-8B7E-8E9E13DEFF3E}" type="presOf" srcId="{F39DABB3-A129-E44A-920A-0F51A36C47D2}" destId="{2E80111F-02FA-D74C-B42F-922A8B9B66ED}" srcOrd="1" destOrd="0" presId="urn:microsoft.com/office/officeart/2005/8/layout/process3"/>
    <dgm:cxn modelId="{518CF233-482B-C74D-A16D-C42D94E48E06}" srcId="{4D8F23E5-3CFD-7E43-A722-5AC47E7A0B3B}" destId="{F39DABB3-A129-E44A-920A-0F51A36C47D2}" srcOrd="2" destOrd="0" parTransId="{3BAC6914-01C3-E444-AB93-9DABBF832A24}" sibTransId="{3D578CEE-E108-014E-A5A8-134A83951209}"/>
    <dgm:cxn modelId="{9B0CC55C-2865-264B-BC8D-4A7BE67F1E27}" type="presOf" srcId="{3D578CEE-E108-014E-A5A8-134A83951209}" destId="{2CD98670-6631-EF49-BF9A-C5E7FB8F0006}" srcOrd="1" destOrd="0" presId="urn:microsoft.com/office/officeart/2005/8/layout/process3"/>
    <dgm:cxn modelId="{65AFB961-24C7-6343-8335-4FD048FB0E88}" type="presOf" srcId="{428CBC6B-BFAF-9941-9F68-0C484D5FC641}" destId="{9707E32A-811F-1748-AF06-186CDB4AEF1A}" srcOrd="0" destOrd="0" presId="urn:microsoft.com/office/officeart/2005/8/layout/process3"/>
    <dgm:cxn modelId="{21E50863-5BA9-BB4D-A81F-FFE5E1FC0208}" type="presOf" srcId="{428CBC6B-BFAF-9941-9F68-0C484D5FC641}" destId="{6C5B2869-423A-424B-A481-6F8F5F046691}" srcOrd="1" destOrd="0" presId="urn:microsoft.com/office/officeart/2005/8/layout/process3"/>
    <dgm:cxn modelId="{E84FCA65-2E35-4D44-9654-E95DE6C17324}" srcId="{4D8F23E5-3CFD-7E43-A722-5AC47E7A0B3B}" destId="{B813F0F9-270D-A547-A92F-7E219D729EB4}" srcOrd="0" destOrd="0" parTransId="{564930BD-3806-8142-9959-11C39E8B19E9}" sibTransId="{384B302F-653B-E345-83AE-03DCDB36B818}"/>
    <dgm:cxn modelId="{EEDAFA4B-2740-B849-989B-6468D49FA016}" type="presOf" srcId="{5EB5C76C-47B4-6945-A356-B088106D5740}" destId="{EF421F43-2D2C-D14D-8BA5-6A709874BCE0}" srcOrd="1" destOrd="0" presId="urn:microsoft.com/office/officeart/2005/8/layout/process3"/>
    <dgm:cxn modelId="{7AC4B24D-593E-7440-BAB3-7DCF76BAA3D2}" type="presOf" srcId="{FDE3FB92-6A99-714E-ADEA-C85DAE4DC358}" destId="{C21EE7A2-685D-8843-B880-9B86BDEDA17E}" srcOrd="1" destOrd="0" presId="urn:microsoft.com/office/officeart/2005/8/layout/process3"/>
    <dgm:cxn modelId="{5372BD56-BAE5-E240-8CDC-D3846DA37F45}" type="presOf" srcId="{4D8F23E5-3CFD-7E43-A722-5AC47E7A0B3B}" destId="{DB26DFEB-E06A-B145-BE46-D6F3945C0780}" srcOrd="0" destOrd="0" presId="urn:microsoft.com/office/officeart/2005/8/layout/process3"/>
    <dgm:cxn modelId="{E1A41085-5A7F-C148-9E6E-E215D760E67F}" srcId="{4D8F23E5-3CFD-7E43-A722-5AC47E7A0B3B}" destId="{5EB5C76C-47B4-6945-A356-B088106D5740}" srcOrd="3" destOrd="0" parTransId="{4DC145A3-27C7-DC4B-ACCB-03EDA4123188}" sibTransId="{DADEF947-88EA-E241-88D6-AA07197EBC2A}"/>
    <dgm:cxn modelId="{BEDE839F-FD7B-E34F-A0EA-094B310BFC75}" type="presOf" srcId="{384B302F-653B-E345-83AE-03DCDB36B818}" destId="{2106D09C-54A7-3C4C-A7D5-E9135EF8A7D0}" srcOrd="1" destOrd="0" presId="urn:microsoft.com/office/officeart/2005/8/layout/process3"/>
    <dgm:cxn modelId="{B24B05A4-3CC0-F84C-8448-5F4CC33E2E09}" type="presOf" srcId="{3D578CEE-E108-014E-A5A8-134A83951209}" destId="{10FB8096-02E4-F14A-BC07-819661B29457}" srcOrd="0" destOrd="0" presId="urn:microsoft.com/office/officeart/2005/8/layout/process3"/>
    <dgm:cxn modelId="{D90D6BA7-5FEC-EB4B-8660-EDF7449CA093}" type="presOf" srcId="{DADEF947-88EA-E241-88D6-AA07197EBC2A}" destId="{2FBE00C4-A83C-8B47-91D8-B7AB1C8E98BE}" srcOrd="1" destOrd="0" presId="urn:microsoft.com/office/officeart/2005/8/layout/process3"/>
    <dgm:cxn modelId="{4C6978AB-27E8-5949-A0B0-3F9F3490625D}" type="presOf" srcId="{F39DABB3-A129-E44A-920A-0F51A36C47D2}" destId="{327F6FF7-0A5A-CF40-A5B4-4D594220E50D}" srcOrd="0" destOrd="0" presId="urn:microsoft.com/office/officeart/2005/8/layout/process3"/>
    <dgm:cxn modelId="{E997E0B4-F2C3-5446-A632-243B1E685802}" type="presOf" srcId="{FDE3FB92-6A99-714E-ADEA-C85DAE4DC358}" destId="{D0F4DEA4-E653-5244-95D4-1AA770C7098C}" srcOrd="0" destOrd="0" presId="urn:microsoft.com/office/officeart/2005/8/layout/process3"/>
    <dgm:cxn modelId="{8C548BB6-0159-A644-B3EF-3DF2895B6AB3}" type="presOf" srcId="{BFB77FCC-041A-9042-A967-87304D049910}" destId="{6112A5D1-CEC7-814C-9A01-E03E287058C5}" srcOrd="0" destOrd="0" presId="urn:microsoft.com/office/officeart/2005/8/layout/process3"/>
    <dgm:cxn modelId="{37A009CA-50EC-3645-8CCE-DD3B596B2D93}" type="presOf" srcId="{B813F0F9-270D-A547-A92F-7E219D729EB4}" destId="{749E3E2C-35C5-2B4F-AA31-B05400FEE8AC}" srcOrd="1" destOrd="0" presId="urn:microsoft.com/office/officeart/2005/8/layout/process3"/>
    <dgm:cxn modelId="{47D50CD6-2497-E54C-8E8D-AD9A6BDDE4B0}" type="presOf" srcId="{384B302F-653B-E345-83AE-03DCDB36B818}" destId="{53FC2E56-9B7B-5347-AA51-03D0EF6308E6}" srcOrd="0" destOrd="0" presId="urn:microsoft.com/office/officeart/2005/8/layout/process3"/>
    <dgm:cxn modelId="{544F5BE6-9504-524F-996C-86F21E1C23FE}" srcId="{4D8F23E5-3CFD-7E43-A722-5AC47E7A0B3B}" destId="{BFB77FCC-041A-9042-A967-87304D049910}" srcOrd="4" destOrd="0" parTransId="{F549B902-A615-C448-B5EA-8B2FA84FA85C}" sibTransId="{9A46123B-2BFE-FF40-8F18-47ACEFD054F9}"/>
    <dgm:cxn modelId="{76BE86F6-676D-EF4A-80DD-778AE09AE630}" type="presOf" srcId="{DADEF947-88EA-E241-88D6-AA07197EBC2A}" destId="{42AB9DE2-F9C5-E340-91E0-3F5EA666EB9B}" srcOrd="0" destOrd="0" presId="urn:microsoft.com/office/officeart/2005/8/layout/process3"/>
    <dgm:cxn modelId="{65D0E7F8-D9E6-B445-BA2A-9B34E2DC2DC0}" type="presOf" srcId="{BFB77FCC-041A-9042-A967-87304D049910}" destId="{909AF2DE-632B-2142-8BB5-4FFA02DCEA9B}" srcOrd="1" destOrd="0" presId="urn:microsoft.com/office/officeart/2005/8/layout/process3"/>
    <dgm:cxn modelId="{683035FF-3630-F943-BD9F-81DCC337584B}" type="presOf" srcId="{B813F0F9-270D-A547-A92F-7E219D729EB4}" destId="{86B2A173-E187-134A-A459-1B0FCFC257E3}" srcOrd="0" destOrd="0" presId="urn:microsoft.com/office/officeart/2005/8/layout/process3"/>
    <dgm:cxn modelId="{4A16E5B3-FC29-3544-B1C4-C74F78632E79}" type="presParOf" srcId="{DB26DFEB-E06A-B145-BE46-D6F3945C0780}" destId="{A5568752-2102-0E44-8DAA-A7B4A92C60F9}" srcOrd="0" destOrd="0" presId="urn:microsoft.com/office/officeart/2005/8/layout/process3"/>
    <dgm:cxn modelId="{0C176BFE-C722-6747-B230-FC2C2BD6C938}" type="presParOf" srcId="{A5568752-2102-0E44-8DAA-A7B4A92C60F9}" destId="{86B2A173-E187-134A-A459-1B0FCFC257E3}" srcOrd="0" destOrd="0" presId="urn:microsoft.com/office/officeart/2005/8/layout/process3"/>
    <dgm:cxn modelId="{AF853C5F-EA33-C94E-919E-F27CE9E81230}" type="presParOf" srcId="{A5568752-2102-0E44-8DAA-A7B4A92C60F9}" destId="{749E3E2C-35C5-2B4F-AA31-B05400FEE8AC}" srcOrd="1" destOrd="0" presId="urn:microsoft.com/office/officeart/2005/8/layout/process3"/>
    <dgm:cxn modelId="{BE00A8D0-974F-5F4B-A55E-736373C6591B}" type="presParOf" srcId="{A5568752-2102-0E44-8DAA-A7B4A92C60F9}" destId="{D2216C97-99A3-0F40-95D3-18A384F7F0FD}" srcOrd="2" destOrd="0" presId="urn:microsoft.com/office/officeart/2005/8/layout/process3"/>
    <dgm:cxn modelId="{9AD294E8-900C-A748-9D18-647FEABCA58C}" type="presParOf" srcId="{DB26DFEB-E06A-B145-BE46-D6F3945C0780}" destId="{53FC2E56-9B7B-5347-AA51-03D0EF6308E6}" srcOrd="1" destOrd="0" presId="urn:microsoft.com/office/officeart/2005/8/layout/process3"/>
    <dgm:cxn modelId="{685D68AD-7F33-3841-A530-0684AC8E2893}" type="presParOf" srcId="{53FC2E56-9B7B-5347-AA51-03D0EF6308E6}" destId="{2106D09C-54A7-3C4C-A7D5-E9135EF8A7D0}" srcOrd="0" destOrd="0" presId="urn:microsoft.com/office/officeart/2005/8/layout/process3"/>
    <dgm:cxn modelId="{1404FDAA-6F48-8344-A0D3-5B461D823FBC}" type="presParOf" srcId="{DB26DFEB-E06A-B145-BE46-D6F3945C0780}" destId="{E1C4C2C5-BA69-7747-9CD4-9537915FD791}" srcOrd="2" destOrd="0" presId="urn:microsoft.com/office/officeart/2005/8/layout/process3"/>
    <dgm:cxn modelId="{798A0643-13DE-1340-B0C2-D69DDC472127}" type="presParOf" srcId="{E1C4C2C5-BA69-7747-9CD4-9537915FD791}" destId="{D0F4DEA4-E653-5244-95D4-1AA770C7098C}" srcOrd="0" destOrd="0" presId="urn:microsoft.com/office/officeart/2005/8/layout/process3"/>
    <dgm:cxn modelId="{3EFB4BAF-D004-6A46-96C1-4F45C6084B33}" type="presParOf" srcId="{E1C4C2C5-BA69-7747-9CD4-9537915FD791}" destId="{C21EE7A2-685D-8843-B880-9B86BDEDA17E}" srcOrd="1" destOrd="0" presId="urn:microsoft.com/office/officeart/2005/8/layout/process3"/>
    <dgm:cxn modelId="{4A70A35C-55F9-F045-8C3C-0A8ADE1F1D04}" type="presParOf" srcId="{E1C4C2C5-BA69-7747-9CD4-9537915FD791}" destId="{3B62051E-21F8-304E-B26E-83EE75DEB3E2}" srcOrd="2" destOrd="0" presId="urn:microsoft.com/office/officeart/2005/8/layout/process3"/>
    <dgm:cxn modelId="{B3D82714-460C-DE46-B4DF-8A4BB352E8B7}" type="presParOf" srcId="{DB26DFEB-E06A-B145-BE46-D6F3945C0780}" destId="{9707E32A-811F-1748-AF06-186CDB4AEF1A}" srcOrd="3" destOrd="0" presId="urn:microsoft.com/office/officeart/2005/8/layout/process3"/>
    <dgm:cxn modelId="{71D8081B-A067-6C49-B4F6-4412C245FAB3}" type="presParOf" srcId="{9707E32A-811F-1748-AF06-186CDB4AEF1A}" destId="{6C5B2869-423A-424B-A481-6F8F5F046691}" srcOrd="0" destOrd="0" presId="urn:microsoft.com/office/officeart/2005/8/layout/process3"/>
    <dgm:cxn modelId="{6F68826A-28DB-3949-BC54-D7A7DAC27FBA}" type="presParOf" srcId="{DB26DFEB-E06A-B145-BE46-D6F3945C0780}" destId="{2A0842DF-F03B-2746-AD14-920B1C9611CF}" srcOrd="4" destOrd="0" presId="urn:microsoft.com/office/officeart/2005/8/layout/process3"/>
    <dgm:cxn modelId="{249C7C95-E22B-3641-960B-4102CE195851}" type="presParOf" srcId="{2A0842DF-F03B-2746-AD14-920B1C9611CF}" destId="{327F6FF7-0A5A-CF40-A5B4-4D594220E50D}" srcOrd="0" destOrd="0" presId="urn:microsoft.com/office/officeart/2005/8/layout/process3"/>
    <dgm:cxn modelId="{A1B9CAE8-0175-A94F-9303-FBE642D4521E}" type="presParOf" srcId="{2A0842DF-F03B-2746-AD14-920B1C9611CF}" destId="{2E80111F-02FA-D74C-B42F-922A8B9B66ED}" srcOrd="1" destOrd="0" presId="urn:microsoft.com/office/officeart/2005/8/layout/process3"/>
    <dgm:cxn modelId="{4EB2524A-C5DB-8342-81B6-36B6BEEE5A5F}" type="presParOf" srcId="{2A0842DF-F03B-2746-AD14-920B1C9611CF}" destId="{B71EADD4-E393-8C4E-84D3-765AA0498F65}" srcOrd="2" destOrd="0" presId="urn:microsoft.com/office/officeart/2005/8/layout/process3"/>
    <dgm:cxn modelId="{260B90A8-CABC-8E4E-8D40-A3C3F7B35D4D}" type="presParOf" srcId="{DB26DFEB-E06A-B145-BE46-D6F3945C0780}" destId="{10FB8096-02E4-F14A-BC07-819661B29457}" srcOrd="5" destOrd="0" presId="urn:microsoft.com/office/officeart/2005/8/layout/process3"/>
    <dgm:cxn modelId="{55EA7B0B-568F-B449-9FF3-2531BA0743A2}" type="presParOf" srcId="{10FB8096-02E4-F14A-BC07-819661B29457}" destId="{2CD98670-6631-EF49-BF9A-C5E7FB8F0006}" srcOrd="0" destOrd="0" presId="urn:microsoft.com/office/officeart/2005/8/layout/process3"/>
    <dgm:cxn modelId="{69A1517A-588F-3F41-B89B-FA7EC46FDB87}" type="presParOf" srcId="{DB26DFEB-E06A-B145-BE46-D6F3945C0780}" destId="{6CE28508-303B-4649-9C08-1A65871014B8}" srcOrd="6" destOrd="0" presId="urn:microsoft.com/office/officeart/2005/8/layout/process3"/>
    <dgm:cxn modelId="{0E4993E4-1C46-8643-B56C-1221041369D5}" type="presParOf" srcId="{6CE28508-303B-4649-9C08-1A65871014B8}" destId="{F2E9DEA3-B85C-C54B-99C8-1F64F5825D66}" srcOrd="0" destOrd="0" presId="urn:microsoft.com/office/officeart/2005/8/layout/process3"/>
    <dgm:cxn modelId="{043D9283-80C4-614C-8BDC-5F850D00AD0A}" type="presParOf" srcId="{6CE28508-303B-4649-9C08-1A65871014B8}" destId="{EF421F43-2D2C-D14D-8BA5-6A709874BCE0}" srcOrd="1" destOrd="0" presId="urn:microsoft.com/office/officeart/2005/8/layout/process3"/>
    <dgm:cxn modelId="{D13C9A4D-EF6F-014B-BE85-1F017F70E11E}" type="presParOf" srcId="{6CE28508-303B-4649-9C08-1A65871014B8}" destId="{F23F2110-24B7-6E40-AF1E-B4B7ED7D26A4}" srcOrd="2" destOrd="0" presId="urn:microsoft.com/office/officeart/2005/8/layout/process3"/>
    <dgm:cxn modelId="{15B46D84-103D-A141-808A-6CE402E6B10E}" type="presParOf" srcId="{DB26DFEB-E06A-B145-BE46-D6F3945C0780}" destId="{42AB9DE2-F9C5-E340-91E0-3F5EA666EB9B}" srcOrd="7" destOrd="0" presId="urn:microsoft.com/office/officeart/2005/8/layout/process3"/>
    <dgm:cxn modelId="{6E66033E-982F-D34F-B679-CE654700DAA0}" type="presParOf" srcId="{42AB9DE2-F9C5-E340-91E0-3F5EA666EB9B}" destId="{2FBE00C4-A83C-8B47-91D8-B7AB1C8E98BE}" srcOrd="0" destOrd="0" presId="urn:microsoft.com/office/officeart/2005/8/layout/process3"/>
    <dgm:cxn modelId="{BFE6EACB-403A-5441-BA11-41B941AAAB81}" type="presParOf" srcId="{DB26DFEB-E06A-B145-BE46-D6F3945C0780}" destId="{42188EBB-56BC-AB4A-8E70-54BA05BF3C7D}" srcOrd="8" destOrd="0" presId="urn:microsoft.com/office/officeart/2005/8/layout/process3"/>
    <dgm:cxn modelId="{FE571139-3768-CA45-A022-F64DE3EE31D9}" type="presParOf" srcId="{42188EBB-56BC-AB4A-8E70-54BA05BF3C7D}" destId="{6112A5D1-CEC7-814C-9A01-E03E287058C5}" srcOrd="0" destOrd="0" presId="urn:microsoft.com/office/officeart/2005/8/layout/process3"/>
    <dgm:cxn modelId="{BEF4FF5B-5D3B-8948-B391-74C4AA27D4F0}" type="presParOf" srcId="{42188EBB-56BC-AB4A-8E70-54BA05BF3C7D}" destId="{909AF2DE-632B-2142-8BB5-4FFA02DCEA9B}" srcOrd="1" destOrd="0" presId="urn:microsoft.com/office/officeart/2005/8/layout/process3"/>
    <dgm:cxn modelId="{8E22140D-A452-2241-84B1-E5DA6FF131F1}" type="presParOf" srcId="{42188EBB-56BC-AB4A-8E70-54BA05BF3C7D}" destId="{D745052B-CDC9-BF4D-94DD-3A9190879EB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F23E5-3CFD-7E43-A722-5AC47E7A0B3B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813F0F9-270D-A547-A92F-7E219D729EB4}">
      <dgm:prSet phldrT="[Text]"/>
      <dgm:spPr/>
      <dgm:t>
        <a:bodyPr/>
        <a:lstStyle/>
        <a:p>
          <a:r>
            <a:rPr lang="de-DE" dirty="0"/>
            <a:t>Situieren</a:t>
          </a:r>
        </a:p>
      </dgm:t>
    </dgm:pt>
    <dgm:pt modelId="{564930BD-3806-8142-9959-11C39E8B19E9}" type="parTrans" cxnId="{E84FCA65-2E35-4D44-9654-E95DE6C17324}">
      <dgm:prSet/>
      <dgm:spPr/>
      <dgm:t>
        <a:bodyPr/>
        <a:lstStyle/>
        <a:p>
          <a:endParaRPr lang="de-DE"/>
        </a:p>
      </dgm:t>
    </dgm:pt>
    <dgm:pt modelId="{384B302F-653B-E345-83AE-03DCDB36B818}" type="sibTrans" cxnId="{E84FCA65-2E35-4D44-9654-E95DE6C17324}">
      <dgm:prSet/>
      <dgm:spPr/>
      <dgm:t>
        <a:bodyPr/>
        <a:lstStyle/>
        <a:p>
          <a:endParaRPr lang="de-DE"/>
        </a:p>
      </dgm:t>
    </dgm:pt>
    <dgm:pt modelId="{FDE3FB92-6A99-714E-ADEA-C85DAE4DC358}">
      <dgm:prSet phldrT="[Text]"/>
      <dgm:spPr/>
      <dgm:t>
        <a:bodyPr/>
        <a:lstStyle/>
        <a:p>
          <a:r>
            <a:rPr lang="de-DE" dirty="0" err="1"/>
            <a:t>Anstossen</a:t>
          </a:r>
          <a:endParaRPr lang="de-DE" dirty="0"/>
        </a:p>
      </dgm:t>
    </dgm:pt>
    <dgm:pt modelId="{81FD9A79-5090-0641-B252-41180312690C}" type="parTrans" cxnId="{BC04F605-885E-B749-B214-231F8BD7B86E}">
      <dgm:prSet/>
      <dgm:spPr/>
      <dgm:t>
        <a:bodyPr/>
        <a:lstStyle/>
        <a:p>
          <a:endParaRPr lang="de-DE"/>
        </a:p>
      </dgm:t>
    </dgm:pt>
    <dgm:pt modelId="{428CBC6B-BFAF-9941-9F68-0C484D5FC641}" type="sibTrans" cxnId="{BC04F605-885E-B749-B214-231F8BD7B86E}">
      <dgm:prSet/>
      <dgm:spPr/>
      <dgm:t>
        <a:bodyPr/>
        <a:lstStyle/>
        <a:p>
          <a:endParaRPr lang="de-DE"/>
        </a:p>
      </dgm:t>
    </dgm:pt>
    <dgm:pt modelId="{F39DABB3-A129-E44A-920A-0F51A36C47D2}">
      <dgm:prSet phldrT="[Text]"/>
      <dgm:spPr/>
      <dgm:t>
        <a:bodyPr/>
        <a:lstStyle/>
        <a:p>
          <a:r>
            <a:rPr lang="de-DE" dirty="0"/>
            <a:t>Modellieren</a:t>
          </a:r>
        </a:p>
      </dgm:t>
    </dgm:pt>
    <dgm:pt modelId="{3BAC6914-01C3-E444-AB93-9DABBF832A24}" type="parTrans" cxnId="{518CF233-482B-C74D-A16D-C42D94E48E06}">
      <dgm:prSet/>
      <dgm:spPr/>
      <dgm:t>
        <a:bodyPr/>
        <a:lstStyle/>
        <a:p>
          <a:endParaRPr lang="de-DE"/>
        </a:p>
      </dgm:t>
    </dgm:pt>
    <dgm:pt modelId="{3D578CEE-E108-014E-A5A8-134A83951209}" type="sibTrans" cxnId="{518CF233-482B-C74D-A16D-C42D94E48E06}">
      <dgm:prSet/>
      <dgm:spPr/>
      <dgm:t>
        <a:bodyPr/>
        <a:lstStyle/>
        <a:p>
          <a:endParaRPr lang="de-DE"/>
        </a:p>
      </dgm:t>
    </dgm:pt>
    <dgm:pt modelId="{5EB5C76C-47B4-6945-A356-B088106D5740}">
      <dgm:prSet phldrT="[Text]"/>
      <dgm:spPr/>
      <dgm:t>
        <a:bodyPr/>
        <a:lstStyle/>
        <a:p>
          <a:r>
            <a:rPr lang="de-DE" dirty="0"/>
            <a:t>Begleiten</a:t>
          </a:r>
        </a:p>
      </dgm:t>
    </dgm:pt>
    <dgm:pt modelId="{4DC145A3-27C7-DC4B-ACCB-03EDA4123188}" type="parTrans" cxnId="{E1A41085-5A7F-C148-9E6E-E215D760E67F}">
      <dgm:prSet/>
      <dgm:spPr/>
      <dgm:t>
        <a:bodyPr/>
        <a:lstStyle/>
        <a:p>
          <a:endParaRPr lang="de-DE"/>
        </a:p>
      </dgm:t>
    </dgm:pt>
    <dgm:pt modelId="{DADEF947-88EA-E241-88D6-AA07197EBC2A}" type="sibTrans" cxnId="{E1A41085-5A7F-C148-9E6E-E215D760E67F}">
      <dgm:prSet/>
      <dgm:spPr/>
      <dgm:t>
        <a:bodyPr/>
        <a:lstStyle/>
        <a:p>
          <a:endParaRPr lang="de-DE"/>
        </a:p>
      </dgm:t>
    </dgm:pt>
    <dgm:pt modelId="{BFB77FCC-041A-9042-A967-87304D049910}">
      <dgm:prSet phldrT="[Text]"/>
      <dgm:spPr/>
      <dgm:t>
        <a:bodyPr/>
        <a:lstStyle/>
        <a:p>
          <a:r>
            <a:rPr lang="de-DE" dirty="0"/>
            <a:t>Auswerten</a:t>
          </a:r>
        </a:p>
      </dgm:t>
    </dgm:pt>
    <dgm:pt modelId="{F549B902-A615-C448-B5EA-8B2FA84FA85C}" type="parTrans" cxnId="{544F5BE6-9504-524F-996C-86F21E1C23FE}">
      <dgm:prSet/>
      <dgm:spPr/>
      <dgm:t>
        <a:bodyPr/>
        <a:lstStyle/>
        <a:p>
          <a:endParaRPr lang="de-DE"/>
        </a:p>
      </dgm:t>
    </dgm:pt>
    <dgm:pt modelId="{9A46123B-2BFE-FF40-8F18-47ACEFD054F9}" type="sibTrans" cxnId="{544F5BE6-9504-524F-996C-86F21E1C23FE}">
      <dgm:prSet/>
      <dgm:spPr/>
      <dgm:t>
        <a:bodyPr/>
        <a:lstStyle/>
        <a:p>
          <a:endParaRPr lang="de-DE"/>
        </a:p>
      </dgm:t>
    </dgm:pt>
    <dgm:pt modelId="{DB26DFEB-E06A-B145-BE46-D6F3945C0780}" type="pres">
      <dgm:prSet presAssocID="{4D8F23E5-3CFD-7E43-A722-5AC47E7A0B3B}" presName="linearFlow" presStyleCnt="0">
        <dgm:presLayoutVars>
          <dgm:dir/>
          <dgm:animLvl val="lvl"/>
          <dgm:resizeHandles val="exact"/>
        </dgm:presLayoutVars>
      </dgm:prSet>
      <dgm:spPr/>
    </dgm:pt>
    <dgm:pt modelId="{A5568752-2102-0E44-8DAA-A7B4A92C60F9}" type="pres">
      <dgm:prSet presAssocID="{B813F0F9-270D-A547-A92F-7E219D729EB4}" presName="composite" presStyleCnt="0"/>
      <dgm:spPr/>
    </dgm:pt>
    <dgm:pt modelId="{86B2A173-E187-134A-A459-1B0FCFC257E3}" type="pres">
      <dgm:prSet presAssocID="{B813F0F9-270D-A547-A92F-7E219D729EB4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49E3E2C-35C5-2B4F-AA31-B05400FEE8AC}" type="pres">
      <dgm:prSet presAssocID="{B813F0F9-270D-A547-A92F-7E219D729EB4}" presName="parSh" presStyleLbl="node1" presStyleIdx="0" presStyleCnt="5"/>
      <dgm:spPr/>
    </dgm:pt>
    <dgm:pt modelId="{D2216C97-99A3-0F40-95D3-18A384F7F0FD}" type="pres">
      <dgm:prSet presAssocID="{B813F0F9-270D-A547-A92F-7E219D729EB4}" presName="desTx" presStyleLbl="fgAcc1" presStyleIdx="0" presStyleCnt="5">
        <dgm:presLayoutVars>
          <dgm:bulletEnabled val="1"/>
        </dgm:presLayoutVars>
      </dgm:prSet>
      <dgm:spPr/>
    </dgm:pt>
    <dgm:pt modelId="{53FC2E56-9B7B-5347-AA51-03D0EF6308E6}" type="pres">
      <dgm:prSet presAssocID="{384B302F-653B-E345-83AE-03DCDB36B818}" presName="sibTrans" presStyleLbl="sibTrans2D1" presStyleIdx="0" presStyleCnt="4"/>
      <dgm:spPr/>
    </dgm:pt>
    <dgm:pt modelId="{2106D09C-54A7-3C4C-A7D5-E9135EF8A7D0}" type="pres">
      <dgm:prSet presAssocID="{384B302F-653B-E345-83AE-03DCDB36B818}" presName="connTx" presStyleLbl="sibTrans2D1" presStyleIdx="0" presStyleCnt="4"/>
      <dgm:spPr/>
    </dgm:pt>
    <dgm:pt modelId="{E1C4C2C5-BA69-7747-9CD4-9537915FD791}" type="pres">
      <dgm:prSet presAssocID="{FDE3FB92-6A99-714E-ADEA-C85DAE4DC358}" presName="composite" presStyleCnt="0"/>
      <dgm:spPr/>
    </dgm:pt>
    <dgm:pt modelId="{D0F4DEA4-E653-5244-95D4-1AA770C7098C}" type="pres">
      <dgm:prSet presAssocID="{FDE3FB92-6A99-714E-ADEA-C85DAE4DC358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21EE7A2-685D-8843-B880-9B86BDEDA17E}" type="pres">
      <dgm:prSet presAssocID="{FDE3FB92-6A99-714E-ADEA-C85DAE4DC358}" presName="parSh" presStyleLbl="node1" presStyleIdx="1" presStyleCnt="5"/>
      <dgm:spPr/>
    </dgm:pt>
    <dgm:pt modelId="{3B62051E-21F8-304E-B26E-83EE75DEB3E2}" type="pres">
      <dgm:prSet presAssocID="{FDE3FB92-6A99-714E-ADEA-C85DAE4DC358}" presName="desTx" presStyleLbl="fgAcc1" presStyleIdx="1" presStyleCnt="5">
        <dgm:presLayoutVars>
          <dgm:bulletEnabled val="1"/>
        </dgm:presLayoutVars>
      </dgm:prSet>
      <dgm:spPr/>
    </dgm:pt>
    <dgm:pt modelId="{9707E32A-811F-1748-AF06-186CDB4AEF1A}" type="pres">
      <dgm:prSet presAssocID="{428CBC6B-BFAF-9941-9F68-0C484D5FC641}" presName="sibTrans" presStyleLbl="sibTrans2D1" presStyleIdx="1" presStyleCnt="4"/>
      <dgm:spPr/>
    </dgm:pt>
    <dgm:pt modelId="{6C5B2869-423A-424B-A481-6F8F5F046691}" type="pres">
      <dgm:prSet presAssocID="{428CBC6B-BFAF-9941-9F68-0C484D5FC641}" presName="connTx" presStyleLbl="sibTrans2D1" presStyleIdx="1" presStyleCnt="4"/>
      <dgm:spPr/>
    </dgm:pt>
    <dgm:pt modelId="{2A0842DF-F03B-2746-AD14-920B1C9611CF}" type="pres">
      <dgm:prSet presAssocID="{F39DABB3-A129-E44A-920A-0F51A36C47D2}" presName="composite" presStyleCnt="0"/>
      <dgm:spPr/>
    </dgm:pt>
    <dgm:pt modelId="{327F6FF7-0A5A-CF40-A5B4-4D594220E50D}" type="pres">
      <dgm:prSet presAssocID="{F39DABB3-A129-E44A-920A-0F51A36C47D2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E80111F-02FA-D74C-B42F-922A8B9B66ED}" type="pres">
      <dgm:prSet presAssocID="{F39DABB3-A129-E44A-920A-0F51A36C47D2}" presName="parSh" presStyleLbl="node1" presStyleIdx="2" presStyleCnt="5"/>
      <dgm:spPr/>
    </dgm:pt>
    <dgm:pt modelId="{B71EADD4-E393-8C4E-84D3-765AA0498F65}" type="pres">
      <dgm:prSet presAssocID="{F39DABB3-A129-E44A-920A-0F51A36C47D2}" presName="desTx" presStyleLbl="fgAcc1" presStyleIdx="2" presStyleCnt="5">
        <dgm:presLayoutVars>
          <dgm:bulletEnabled val="1"/>
        </dgm:presLayoutVars>
      </dgm:prSet>
      <dgm:spPr/>
    </dgm:pt>
    <dgm:pt modelId="{10FB8096-02E4-F14A-BC07-819661B29457}" type="pres">
      <dgm:prSet presAssocID="{3D578CEE-E108-014E-A5A8-134A83951209}" presName="sibTrans" presStyleLbl="sibTrans2D1" presStyleIdx="2" presStyleCnt="4"/>
      <dgm:spPr/>
    </dgm:pt>
    <dgm:pt modelId="{2CD98670-6631-EF49-BF9A-C5E7FB8F0006}" type="pres">
      <dgm:prSet presAssocID="{3D578CEE-E108-014E-A5A8-134A83951209}" presName="connTx" presStyleLbl="sibTrans2D1" presStyleIdx="2" presStyleCnt="4"/>
      <dgm:spPr/>
    </dgm:pt>
    <dgm:pt modelId="{6CE28508-303B-4649-9C08-1A65871014B8}" type="pres">
      <dgm:prSet presAssocID="{5EB5C76C-47B4-6945-A356-B088106D5740}" presName="composite" presStyleCnt="0"/>
      <dgm:spPr/>
    </dgm:pt>
    <dgm:pt modelId="{F2E9DEA3-B85C-C54B-99C8-1F64F5825D66}" type="pres">
      <dgm:prSet presAssocID="{5EB5C76C-47B4-6945-A356-B088106D5740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F421F43-2D2C-D14D-8BA5-6A709874BCE0}" type="pres">
      <dgm:prSet presAssocID="{5EB5C76C-47B4-6945-A356-B088106D5740}" presName="parSh" presStyleLbl="node1" presStyleIdx="3" presStyleCnt="5"/>
      <dgm:spPr/>
    </dgm:pt>
    <dgm:pt modelId="{F23F2110-24B7-6E40-AF1E-B4B7ED7D26A4}" type="pres">
      <dgm:prSet presAssocID="{5EB5C76C-47B4-6945-A356-B088106D5740}" presName="desTx" presStyleLbl="fgAcc1" presStyleIdx="3" presStyleCnt="5">
        <dgm:presLayoutVars>
          <dgm:bulletEnabled val="1"/>
        </dgm:presLayoutVars>
      </dgm:prSet>
      <dgm:spPr/>
    </dgm:pt>
    <dgm:pt modelId="{42AB9DE2-F9C5-E340-91E0-3F5EA666EB9B}" type="pres">
      <dgm:prSet presAssocID="{DADEF947-88EA-E241-88D6-AA07197EBC2A}" presName="sibTrans" presStyleLbl="sibTrans2D1" presStyleIdx="3" presStyleCnt="4"/>
      <dgm:spPr/>
    </dgm:pt>
    <dgm:pt modelId="{2FBE00C4-A83C-8B47-91D8-B7AB1C8E98BE}" type="pres">
      <dgm:prSet presAssocID="{DADEF947-88EA-E241-88D6-AA07197EBC2A}" presName="connTx" presStyleLbl="sibTrans2D1" presStyleIdx="3" presStyleCnt="4"/>
      <dgm:spPr/>
    </dgm:pt>
    <dgm:pt modelId="{42188EBB-56BC-AB4A-8E70-54BA05BF3C7D}" type="pres">
      <dgm:prSet presAssocID="{BFB77FCC-041A-9042-A967-87304D049910}" presName="composite" presStyleCnt="0"/>
      <dgm:spPr/>
    </dgm:pt>
    <dgm:pt modelId="{6112A5D1-CEC7-814C-9A01-E03E287058C5}" type="pres">
      <dgm:prSet presAssocID="{BFB77FCC-041A-9042-A967-87304D049910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09AF2DE-632B-2142-8BB5-4FFA02DCEA9B}" type="pres">
      <dgm:prSet presAssocID="{BFB77FCC-041A-9042-A967-87304D049910}" presName="parSh" presStyleLbl="node1" presStyleIdx="4" presStyleCnt="5"/>
      <dgm:spPr/>
    </dgm:pt>
    <dgm:pt modelId="{D745052B-CDC9-BF4D-94DD-3A9190879EB6}" type="pres">
      <dgm:prSet presAssocID="{BFB77FCC-041A-9042-A967-87304D049910}" presName="desTx" presStyleLbl="fgAcc1" presStyleIdx="4" presStyleCnt="5">
        <dgm:presLayoutVars>
          <dgm:bulletEnabled val="1"/>
        </dgm:presLayoutVars>
      </dgm:prSet>
      <dgm:spPr/>
    </dgm:pt>
  </dgm:ptLst>
  <dgm:cxnLst>
    <dgm:cxn modelId="{BC04F605-885E-B749-B214-231F8BD7B86E}" srcId="{4D8F23E5-3CFD-7E43-A722-5AC47E7A0B3B}" destId="{FDE3FB92-6A99-714E-ADEA-C85DAE4DC358}" srcOrd="1" destOrd="0" parTransId="{81FD9A79-5090-0641-B252-41180312690C}" sibTransId="{428CBC6B-BFAF-9941-9F68-0C484D5FC641}"/>
    <dgm:cxn modelId="{A9A21611-C854-414D-8183-831BD32AFB4E}" type="presOf" srcId="{5EB5C76C-47B4-6945-A356-B088106D5740}" destId="{F2E9DEA3-B85C-C54B-99C8-1F64F5825D66}" srcOrd="0" destOrd="0" presId="urn:microsoft.com/office/officeart/2005/8/layout/process3"/>
    <dgm:cxn modelId="{0BF8F324-7A97-3147-8B7E-8E9E13DEFF3E}" type="presOf" srcId="{F39DABB3-A129-E44A-920A-0F51A36C47D2}" destId="{2E80111F-02FA-D74C-B42F-922A8B9B66ED}" srcOrd="1" destOrd="0" presId="urn:microsoft.com/office/officeart/2005/8/layout/process3"/>
    <dgm:cxn modelId="{518CF233-482B-C74D-A16D-C42D94E48E06}" srcId="{4D8F23E5-3CFD-7E43-A722-5AC47E7A0B3B}" destId="{F39DABB3-A129-E44A-920A-0F51A36C47D2}" srcOrd="2" destOrd="0" parTransId="{3BAC6914-01C3-E444-AB93-9DABBF832A24}" sibTransId="{3D578CEE-E108-014E-A5A8-134A83951209}"/>
    <dgm:cxn modelId="{9B0CC55C-2865-264B-BC8D-4A7BE67F1E27}" type="presOf" srcId="{3D578CEE-E108-014E-A5A8-134A83951209}" destId="{2CD98670-6631-EF49-BF9A-C5E7FB8F0006}" srcOrd="1" destOrd="0" presId="urn:microsoft.com/office/officeart/2005/8/layout/process3"/>
    <dgm:cxn modelId="{65AFB961-24C7-6343-8335-4FD048FB0E88}" type="presOf" srcId="{428CBC6B-BFAF-9941-9F68-0C484D5FC641}" destId="{9707E32A-811F-1748-AF06-186CDB4AEF1A}" srcOrd="0" destOrd="0" presId="urn:microsoft.com/office/officeart/2005/8/layout/process3"/>
    <dgm:cxn modelId="{21E50863-5BA9-BB4D-A81F-FFE5E1FC0208}" type="presOf" srcId="{428CBC6B-BFAF-9941-9F68-0C484D5FC641}" destId="{6C5B2869-423A-424B-A481-6F8F5F046691}" srcOrd="1" destOrd="0" presId="urn:microsoft.com/office/officeart/2005/8/layout/process3"/>
    <dgm:cxn modelId="{E84FCA65-2E35-4D44-9654-E95DE6C17324}" srcId="{4D8F23E5-3CFD-7E43-A722-5AC47E7A0B3B}" destId="{B813F0F9-270D-A547-A92F-7E219D729EB4}" srcOrd="0" destOrd="0" parTransId="{564930BD-3806-8142-9959-11C39E8B19E9}" sibTransId="{384B302F-653B-E345-83AE-03DCDB36B818}"/>
    <dgm:cxn modelId="{EEDAFA4B-2740-B849-989B-6468D49FA016}" type="presOf" srcId="{5EB5C76C-47B4-6945-A356-B088106D5740}" destId="{EF421F43-2D2C-D14D-8BA5-6A709874BCE0}" srcOrd="1" destOrd="0" presId="urn:microsoft.com/office/officeart/2005/8/layout/process3"/>
    <dgm:cxn modelId="{7AC4B24D-593E-7440-BAB3-7DCF76BAA3D2}" type="presOf" srcId="{FDE3FB92-6A99-714E-ADEA-C85DAE4DC358}" destId="{C21EE7A2-685D-8843-B880-9B86BDEDA17E}" srcOrd="1" destOrd="0" presId="urn:microsoft.com/office/officeart/2005/8/layout/process3"/>
    <dgm:cxn modelId="{5372BD56-BAE5-E240-8CDC-D3846DA37F45}" type="presOf" srcId="{4D8F23E5-3CFD-7E43-A722-5AC47E7A0B3B}" destId="{DB26DFEB-E06A-B145-BE46-D6F3945C0780}" srcOrd="0" destOrd="0" presId="urn:microsoft.com/office/officeart/2005/8/layout/process3"/>
    <dgm:cxn modelId="{E1A41085-5A7F-C148-9E6E-E215D760E67F}" srcId="{4D8F23E5-3CFD-7E43-A722-5AC47E7A0B3B}" destId="{5EB5C76C-47B4-6945-A356-B088106D5740}" srcOrd="3" destOrd="0" parTransId="{4DC145A3-27C7-DC4B-ACCB-03EDA4123188}" sibTransId="{DADEF947-88EA-E241-88D6-AA07197EBC2A}"/>
    <dgm:cxn modelId="{BEDE839F-FD7B-E34F-A0EA-094B310BFC75}" type="presOf" srcId="{384B302F-653B-E345-83AE-03DCDB36B818}" destId="{2106D09C-54A7-3C4C-A7D5-E9135EF8A7D0}" srcOrd="1" destOrd="0" presId="urn:microsoft.com/office/officeart/2005/8/layout/process3"/>
    <dgm:cxn modelId="{B24B05A4-3CC0-F84C-8448-5F4CC33E2E09}" type="presOf" srcId="{3D578CEE-E108-014E-A5A8-134A83951209}" destId="{10FB8096-02E4-F14A-BC07-819661B29457}" srcOrd="0" destOrd="0" presId="urn:microsoft.com/office/officeart/2005/8/layout/process3"/>
    <dgm:cxn modelId="{D90D6BA7-5FEC-EB4B-8660-EDF7449CA093}" type="presOf" srcId="{DADEF947-88EA-E241-88D6-AA07197EBC2A}" destId="{2FBE00C4-A83C-8B47-91D8-B7AB1C8E98BE}" srcOrd="1" destOrd="0" presId="urn:microsoft.com/office/officeart/2005/8/layout/process3"/>
    <dgm:cxn modelId="{4C6978AB-27E8-5949-A0B0-3F9F3490625D}" type="presOf" srcId="{F39DABB3-A129-E44A-920A-0F51A36C47D2}" destId="{327F6FF7-0A5A-CF40-A5B4-4D594220E50D}" srcOrd="0" destOrd="0" presId="urn:microsoft.com/office/officeart/2005/8/layout/process3"/>
    <dgm:cxn modelId="{E997E0B4-F2C3-5446-A632-243B1E685802}" type="presOf" srcId="{FDE3FB92-6A99-714E-ADEA-C85DAE4DC358}" destId="{D0F4DEA4-E653-5244-95D4-1AA770C7098C}" srcOrd="0" destOrd="0" presId="urn:microsoft.com/office/officeart/2005/8/layout/process3"/>
    <dgm:cxn modelId="{8C548BB6-0159-A644-B3EF-3DF2895B6AB3}" type="presOf" srcId="{BFB77FCC-041A-9042-A967-87304D049910}" destId="{6112A5D1-CEC7-814C-9A01-E03E287058C5}" srcOrd="0" destOrd="0" presId="urn:microsoft.com/office/officeart/2005/8/layout/process3"/>
    <dgm:cxn modelId="{37A009CA-50EC-3645-8CCE-DD3B596B2D93}" type="presOf" srcId="{B813F0F9-270D-A547-A92F-7E219D729EB4}" destId="{749E3E2C-35C5-2B4F-AA31-B05400FEE8AC}" srcOrd="1" destOrd="0" presId="urn:microsoft.com/office/officeart/2005/8/layout/process3"/>
    <dgm:cxn modelId="{47D50CD6-2497-E54C-8E8D-AD9A6BDDE4B0}" type="presOf" srcId="{384B302F-653B-E345-83AE-03DCDB36B818}" destId="{53FC2E56-9B7B-5347-AA51-03D0EF6308E6}" srcOrd="0" destOrd="0" presId="urn:microsoft.com/office/officeart/2005/8/layout/process3"/>
    <dgm:cxn modelId="{544F5BE6-9504-524F-996C-86F21E1C23FE}" srcId="{4D8F23E5-3CFD-7E43-A722-5AC47E7A0B3B}" destId="{BFB77FCC-041A-9042-A967-87304D049910}" srcOrd="4" destOrd="0" parTransId="{F549B902-A615-C448-B5EA-8B2FA84FA85C}" sibTransId="{9A46123B-2BFE-FF40-8F18-47ACEFD054F9}"/>
    <dgm:cxn modelId="{76BE86F6-676D-EF4A-80DD-778AE09AE630}" type="presOf" srcId="{DADEF947-88EA-E241-88D6-AA07197EBC2A}" destId="{42AB9DE2-F9C5-E340-91E0-3F5EA666EB9B}" srcOrd="0" destOrd="0" presId="urn:microsoft.com/office/officeart/2005/8/layout/process3"/>
    <dgm:cxn modelId="{65D0E7F8-D9E6-B445-BA2A-9B34E2DC2DC0}" type="presOf" srcId="{BFB77FCC-041A-9042-A967-87304D049910}" destId="{909AF2DE-632B-2142-8BB5-4FFA02DCEA9B}" srcOrd="1" destOrd="0" presId="urn:microsoft.com/office/officeart/2005/8/layout/process3"/>
    <dgm:cxn modelId="{683035FF-3630-F943-BD9F-81DCC337584B}" type="presOf" srcId="{B813F0F9-270D-A547-A92F-7E219D729EB4}" destId="{86B2A173-E187-134A-A459-1B0FCFC257E3}" srcOrd="0" destOrd="0" presId="urn:microsoft.com/office/officeart/2005/8/layout/process3"/>
    <dgm:cxn modelId="{4A16E5B3-FC29-3544-B1C4-C74F78632E79}" type="presParOf" srcId="{DB26DFEB-E06A-B145-BE46-D6F3945C0780}" destId="{A5568752-2102-0E44-8DAA-A7B4A92C60F9}" srcOrd="0" destOrd="0" presId="urn:microsoft.com/office/officeart/2005/8/layout/process3"/>
    <dgm:cxn modelId="{0C176BFE-C722-6747-B230-FC2C2BD6C938}" type="presParOf" srcId="{A5568752-2102-0E44-8DAA-A7B4A92C60F9}" destId="{86B2A173-E187-134A-A459-1B0FCFC257E3}" srcOrd="0" destOrd="0" presId="urn:microsoft.com/office/officeart/2005/8/layout/process3"/>
    <dgm:cxn modelId="{AF853C5F-EA33-C94E-919E-F27CE9E81230}" type="presParOf" srcId="{A5568752-2102-0E44-8DAA-A7B4A92C60F9}" destId="{749E3E2C-35C5-2B4F-AA31-B05400FEE8AC}" srcOrd="1" destOrd="0" presId="urn:microsoft.com/office/officeart/2005/8/layout/process3"/>
    <dgm:cxn modelId="{BE00A8D0-974F-5F4B-A55E-736373C6591B}" type="presParOf" srcId="{A5568752-2102-0E44-8DAA-A7B4A92C60F9}" destId="{D2216C97-99A3-0F40-95D3-18A384F7F0FD}" srcOrd="2" destOrd="0" presId="urn:microsoft.com/office/officeart/2005/8/layout/process3"/>
    <dgm:cxn modelId="{9AD294E8-900C-A748-9D18-647FEABCA58C}" type="presParOf" srcId="{DB26DFEB-E06A-B145-BE46-D6F3945C0780}" destId="{53FC2E56-9B7B-5347-AA51-03D0EF6308E6}" srcOrd="1" destOrd="0" presId="urn:microsoft.com/office/officeart/2005/8/layout/process3"/>
    <dgm:cxn modelId="{685D68AD-7F33-3841-A530-0684AC8E2893}" type="presParOf" srcId="{53FC2E56-9B7B-5347-AA51-03D0EF6308E6}" destId="{2106D09C-54A7-3C4C-A7D5-E9135EF8A7D0}" srcOrd="0" destOrd="0" presId="urn:microsoft.com/office/officeart/2005/8/layout/process3"/>
    <dgm:cxn modelId="{1404FDAA-6F48-8344-A0D3-5B461D823FBC}" type="presParOf" srcId="{DB26DFEB-E06A-B145-BE46-D6F3945C0780}" destId="{E1C4C2C5-BA69-7747-9CD4-9537915FD791}" srcOrd="2" destOrd="0" presId="urn:microsoft.com/office/officeart/2005/8/layout/process3"/>
    <dgm:cxn modelId="{798A0643-13DE-1340-B0C2-D69DDC472127}" type="presParOf" srcId="{E1C4C2C5-BA69-7747-9CD4-9537915FD791}" destId="{D0F4DEA4-E653-5244-95D4-1AA770C7098C}" srcOrd="0" destOrd="0" presId="urn:microsoft.com/office/officeart/2005/8/layout/process3"/>
    <dgm:cxn modelId="{3EFB4BAF-D004-6A46-96C1-4F45C6084B33}" type="presParOf" srcId="{E1C4C2C5-BA69-7747-9CD4-9537915FD791}" destId="{C21EE7A2-685D-8843-B880-9B86BDEDA17E}" srcOrd="1" destOrd="0" presId="urn:microsoft.com/office/officeart/2005/8/layout/process3"/>
    <dgm:cxn modelId="{4A70A35C-55F9-F045-8C3C-0A8ADE1F1D04}" type="presParOf" srcId="{E1C4C2C5-BA69-7747-9CD4-9537915FD791}" destId="{3B62051E-21F8-304E-B26E-83EE75DEB3E2}" srcOrd="2" destOrd="0" presId="urn:microsoft.com/office/officeart/2005/8/layout/process3"/>
    <dgm:cxn modelId="{B3D82714-460C-DE46-B4DF-8A4BB352E8B7}" type="presParOf" srcId="{DB26DFEB-E06A-B145-BE46-D6F3945C0780}" destId="{9707E32A-811F-1748-AF06-186CDB4AEF1A}" srcOrd="3" destOrd="0" presId="urn:microsoft.com/office/officeart/2005/8/layout/process3"/>
    <dgm:cxn modelId="{71D8081B-A067-6C49-B4F6-4412C245FAB3}" type="presParOf" srcId="{9707E32A-811F-1748-AF06-186CDB4AEF1A}" destId="{6C5B2869-423A-424B-A481-6F8F5F046691}" srcOrd="0" destOrd="0" presId="urn:microsoft.com/office/officeart/2005/8/layout/process3"/>
    <dgm:cxn modelId="{6F68826A-28DB-3949-BC54-D7A7DAC27FBA}" type="presParOf" srcId="{DB26DFEB-E06A-B145-BE46-D6F3945C0780}" destId="{2A0842DF-F03B-2746-AD14-920B1C9611CF}" srcOrd="4" destOrd="0" presId="urn:microsoft.com/office/officeart/2005/8/layout/process3"/>
    <dgm:cxn modelId="{249C7C95-E22B-3641-960B-4102CE195851}" type="presParOf" srcId="{2A0842DF-F03B-2746-AD14-920B1C9611CF}" destId="{327F6FF7-0A5A-CF40-A5B4-4D594220E50D}" srcOrd="0" destOrd="0" presId="urn:microsoft.com/office/officeart/2005/8/layout/process3"/>
    <dgm:cxn modelId="{A1B9CAE8-0175-A94F-9303-FBE642D4521E}" type="presParOf" srcId="{2A0842DF-F03B-2746-AD14-920B1C9611CF}" destId="{2E80111F-02FA-D74C-B42F-922A8B9B66ED}" srcOrd="1" destOrd="0" presId="urn:microsoft.com/office/officeart/2005/8/layout/process3"/>
    <dgm:cxn modelId="{4EB2524A-C5DB-8342-81B6-36B6BEEE5A5F}" type="presParOf" srcId="{2A0842DF-F03B-2746-AD14-920B1C9611CF}" destId="{B71EADD4-E393-8C4E-84D3-765AA0498F65}" srcOrd="2" destOrd="0" presId="urn:microsoft.com/office/officeart/2005/8/layout/process3"/>
    <dgm:cxn modelId="{260B90A8-CABC-8E4E-8D40-A3C3F7B35D4D}" type="presParOf" srcId="{DB26DFEB-E06A-B145-BE46-D6F3945C0780}" destId="{10FB8096-02E4-F14A-BC07-819661B29457}" srcOrd="5" destOrd="0" presId="urn:microsoft.com/office/officeart/2005/8/layout/process3"/>
    <dgm:cxn modelId="{55EA7B0B-568F-B449-9FF3-2531BA0743A2}" type="presParOf" srcId="{10FB8096-02E4-F14A-BC07-819661B29457}" destId="{2CD98670-6631-EF49-BF9A-C5E7FB8F0006}" srcOrd="0" destOrd="0" presId="urn:microsoft.com/office/officeart/2005/8/layout/process3"/>
    <dgm:cxn modelId="{69A1517A-588F-3F41-B89B-FA7EC46FDB87}" type="presParOf" srcId="{DB26DFEB-E06A-B145-BE46-D6F3945C0780}" destId="{6CE28508-303B-4649-9C08-1A65871014B8}" srcOrd="6" destOrd="0" presId="urn:microsoft.com/office/officeart/2005/8/layout/process3"/>
    <dgm:cxn modelId="{0E4993E4-1C46-8643-B56C-1221041369D5}" type="presParOf" srcId="{6CE28508-303B-4649-9C08-1A65871014B8}" destId="{F2E9DEA3-B85C-C54B-99C8-1F64F5825D66}" srcOrd="0" destOrd="0" presId="urn:microsoft.com/office/officeart/2005/8/layout/process3"/>
    <dgm:cxn modelId="{043D9283-80C4-614C-8BDC-5F850D00AD0A}" type="presParOf" srcId="{6CE28508-303B-4649-9C08-1A65871014B8}" destId="{EF421F43-2D2C-D14D-8BA5-6A709874BCE0}" srcOrd="1" destOrd="0" presId="urn:microsoft.com/office/officeart/2005/8/layout/process3"/>
    <dgm:cxn modelId="{D13C9A4D-EF6F-014B-BE85-1F017F70E11E}" type="presParOf" srcId="{6CE28508-303B-4649-9C08-1A65871014B8}" destId="{F23F2110-24B7-6E40-AF1E-B4B7ED7D26A4}" srcOrd="2" destOrd="0" presId="urn:microsoft.com/office/officeart/2005/8/layout/process3"/>
    <dgm:cxn modelId="{15B46D84-103D-A141-808A-6CE402E6B10E}" type="presParOf" srcId="{DB26DFEB-E06A-B145-BE46-D6F3945C0780}" destId="{42AB9DE2-F9C5-E340-91E0-3F5EA666EB9B}" srcOrd="7" destOrd="0" presId="urn:microsoft.com/office/officeart/2005/8/layout/process3"/>
    <dgm:cxn modelId="{6E66033E-982F-D34F-B679-CE654700DAA0}" type="presParOf" srcId="{42AB9DE2-F9C5-E340-91E0-3F5EA666EB9B}" destId="{2FBE00C4-A83C-8B47-91D8-B7AB1C8E98BE}" srcOrd="0" destOrd="0" presId="urn:microsoft.com/office/officeart/2005/8/layout/process3"/>
    <dgm:cxn modelId="{BFE6EACB-403A-5441-BA11-41B941AAAB81}" type="presParOf" srcId="{DB26DFEB-E06A-B145-BE46-D6F3945C0780}" destId="{42188EBB-56BC-AB4A-8E70-54BA05BF3C7D}" srcOrd="8" destOrd="0" presId="urn:microsoft.com/office/officeart/2005/8/layout/process3"/>
    <dgm:cxn modelId="{FE571139-3768-CA45-A022-F64DE3EE31D9}" type="presParOf" srcId="{42188EBB-56BC-AB4A-8E70-54BA05BF3C7D}" destId="{6112A5D1-CEC7-814C-9A01-E03E287058C5}" srcOrd="0" destOrd="0" presId="urn:microsoft.com/office/officeart/2005/8/layout/process3"/>
    <dgm:cxn modelId="{BEF4FF5B-5D3B-8948-B391-74C4AA27D4F0}" type="presParOf" srcId="{42188EBB-56BC-AB4A-8E70-54BA05BF3C7D}" destId="{909AF2DE-632B-2142-8BB5-4FFA02DCEA9B}" srcOrd="1" destOrd="0" presId="urn:microsoft.com/office/officeart/2005/8/layout/process3"/>
    <dgm:cxn modelId="{8E22140D-A452-2241-84B1-E5DA6FF131F1}" type="presParOf" srcId="{42188EBB-56BC-AB4A-8E70-54BA05BF3C7D}" destId="{D745052B-CDC9-BF4D-94DD-3A9190879EB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F23E5-3CFD-7E43-A722-5AC47E7A0B3B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813F0F9-270D-A547-A92F-7E219D729EB4}">
      <dgm:prSet phldrT="[Text]"/>
      <dgm:spPr/>
      <dgm:t>
        <a:bodyPr/>
        <a:lstStyle/>
        <a:p>
          <a:r>
            <a:rPr lang="de-DE" dirty="0"/>
            <a:t>Kontakt</a:t>
          </a:r>
        </a:p>
      </dgm:t>
    </dgm:pt>
    <dgm:pt modelId="{564930BD-3806-8142-9959-11C39E8B19E9}" type="parTrans" cxnId="{E84FCA65-2E35-4D44-9654-E95DE6C17324}">
      <dgm:prSet/>
      <dgm:spPr/>
      <dgm:t>
        <a:bodyPr/>
        <a:lstStyle/>
        <a:p>
          <a:endParaRPr lang="de-DE"/>
        </a:p>
      </dgm:t>
    </dgm:pt>
    <dgm:pt modelId="{384B302F-653B-E345-83AE-03DCDB36B818}" type="sibTrans" cxnId="{E84FCA65-2E35-4D44-9654-E95DE6C17324}">
      <dgm:prSet/>
      <dgm:spPr/>
      <dgm:t>
        <a:bodyPr/>
        <a:lstStyle/>
        <a:p>
          <a:endParaRPr lang="de-DE"/>
        </a:p>
      </dgm:t>
    </dgm:pt>
    <dgm:pt modelId="{FDE3FB92-6A99-714E-ADEA-C85DAE4DC358}">
      <dgm:prSet phldrT="[Text]"/>
      <dgm:spPr/>
      <dgm:t>
        <a:bodyPr/>
        <a:lstStyle/>
        <a:p>
          <a:r>
            <a:rPr lang="de-DE" dirty="0"/>
            <a:t>Aufbau</a:t>
          </a:r>
        </a:p>
      </dgm:t>
    </dgm:pt>
    <dgm:pt modelId="{81FD9A79-5090-0641-B252-41180312690C}" type="parTrans" cxnId="{BC04F605-885E-B749-B214-231F8BD7B86E}">
      <dgm:prSet/>
      <dgm:spPr/>
      <dgm:t>
        <a:bodyPr/>
        <a:lstStyle/>
        <a:p>
          <a:endParaRPr lang="de-DE"/>
        </a:p>
      </dgm:t>
    </dgm:pt>
    <dgm:pt modelId="{428CBC6B-BFAF-9941-9F68-0C484D5FC641}" type="sibTrans" cxnId="{BC04F605-885E-B749-B214-231F8BD7B86E}">
      <dgm:prSet/>
      <dgm:spPr/>
      <dgm:t>
        <a:bodyPr/>
        <a:lstStyle/>
        <a:p>
          <a:endParaRPr lang="de-DE"/>
        </a:p>
      </dgm:t>
    </dgm:pt>
    <dgm:pt modelId="{F39DABB3-A129-E44A-920A-0F51A36C47D2}">
      <dgm:prSet phldrT="[Text]"/>
      <dgm:spPr/>
      <dgm:t>
        <a:bodyPr/>
        <a:lstStyle/>
        <a:p>
          <a:r>
            <a:rPr lang="de-DE" dirty="0" err="1"/>
            <a:t>Flexibilis</a:t>
          </a:r>
          <a:r>
            <a:rPr lang="de-DE" dirty="0"/>
            <a:t>.</a:t>
          </a:r>
        </a:p>
      </dgm:t>
    </dgm:pt>
    <dgm:pt modelId="{3BAC6914-01C3-E444-AB93-9DABBF832A24}" type="parTrans" cxnId="{518CF233-482B-C74D-A16D-C42D94E48E06}">
      <dgm:prSet/>
      <dgm:spPr/>
      <dgm:t>
        <a:bodyPr/>
        <a:lstStyle/>
        <a:p>
          <a:endParaRPr lang="de-DE"/>
        </a:p>
      </dgm:t>
    </dgm:pt>
    <dgm:pt modelId="{3D578CEE-E108-014E-A5A8-134A83951209}" type="sibTrans" cxnId="{518CF233-482B-C74D-A16D-C42D94E48E06}">
      <dgm:prSet/>
      <dgm:spPr/>
      <dgm:t>
        <a:bodyPr/>
        <a:lstStyle/>
        <a:p>
          <a:endParaRPr lang="de-DE"/>
        </a:p>
      </dgm:t>
    </dgm:pt>
    <dgm:pt modelId="{5EB5C76C-47B4-6945-A356-B088106D5740}">
      <dgm:prSet phldrT="[Text]"/>
      <dgm:spPr/>
      <dgm:t>
        <a:bodyPr/>
        <a:lstStyle/>
        <a:p>
          <a:r>
            <a:rPr lang="de-DE" dirty="0" err="1"/>
            <a:t>Konsolid</a:t>
          </a:r>
          <a:r>
            <a:rPr lang="de-DE" dirty="0"/>
            <a:t>.</a:t>
          </a:r>
        </a:p>
      </dgm:t>
    </dgm:pt>
    <dgm:pt modelId="{4DC145A3-27C7-DC4B-ACCB-03EDA4123188}" type="parTrans" cxnId="{E1A41085-5A7F-C148-9E6E-E215D760E67F}">
      <dgm:prSet/>
      <dgm:spPr/>
      <dgm:t>
        <a:bodyPr/>
        <a:lstStyle/>
        <a:p>
          <a:endParaRPr lang="de-DE"/>
        </a:p>
      </dgm:t>
    </dgm:pt>
    <dgm:pt modelId="{DADEF947-88EA-E241-88D6-AA07197EBC2A}" type="sibTrans" cxnId="{E1A41085-5A7F-C148-9E6E-E215D760E67F}">
      <dgm:prSet/>
      <dgm:spPr/>
      <dgm:t>
        <a:bodyPr/>
        <a:lstStyle/>
        <a:p>
          <a:endParaRPr lang="de-DE"/>
        </a:p>
      </dgm:t>
    </dgm:pt>
    <dgm:pt modelId="{BFB77FCC-041A-9042-A967-87304D049910}">
      <dgm:prSet phldrT="[Text]"/>
      <dgm:spPr/>
      <dgm:t>
        <a:bodyPr/>
        <a:lstStyle/>
        <a:p>
          <a:r>
            <a:rPr lang="de-DE" dirty="0"/>
            <a:t>Anwenden</a:t>
          </a:r>
        </a:p>
      </dgm:t>
    </dgm:pt>
    <dgm:pt modelId="{F549B902-A615-C448-B5EA-8B2FA84FA85C}" type="parTrans" cxnId="{544F5BE6-9504-524F-996C-86F21E1C23FE}">
      <dgm:prSet/>
      <dgm:spPr/>
      <dgm:t>
        <a:bodyPr/>
        <a:lstStyle/>
        <a:p>
          <a:endParaRPr lang="de-DE"/>
        </a:p>
      </dgm:t>
    </dgm:pt>
    <dgm:pt modelId="{9A46123B-2BFE-FF40-8F18-47ACEFD054F9}" type="sibTrans" cxnId="{544F5BE6-9504-524F-996C-86F21E1C23FE}">
      <dgm:prSet/>
      <dgm:spPr/>
      <dgm:t>
        <a:bodyPr/>
        <a:lstStyle/>
        <a:p>
          <a:endParaRPr lang="de-DE"/>
        </a:p>
      </dgm:t>
    </dgm:pt>
    <dgm:pt modelId="{DB26DFEB-E06A-B145-BE46-D6F3945C0780}" type="pres">
      <dgm:prSet presAssocID="{4D8F23E5-3CFD-7E43-A722-5AC47E7A0B3B}" presName="linearFlow" presStyleCnt="0">
        <dgm:presLayoutVars>
          <dgm:dir/>
          <dgm:animLvl val="lvl"/>
          <dgm:resizeHandles val="exact"/>
        </dgm:presLayoutVars>
      </dgm:prSet>
      <dgm:spPr/>
    </dgm:pt>
    <dgm:pt modelId="{A5568752-2102-0E44-8DAA-A7B4A92C60F9}" type="pres">
      <dgm:prSet presAssocID="{B813F0F9-270D-A547-A92F-7E219D729EB4}" presName="composite" presStyleCnt="0"/>
      <dgm:spPr/>
    </dgm:pt>
    <dgm:pt modelId="{86B2A173-E187-134A-A459-1B0FCFC257E3}" type="pres">
      <dgm:prSet presAssocID="{B813F0F9-270D-A547-A92F-7E219D729EB4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49E3E2C-35C5-2B4F-AA31-B05400FEE8AC}" type="pres">
      <dgm:prSet presAssocID="{B813F0F9-270D-A547-A92F-7E219D729EB4}" presName="parSh" presStyleLbl="node1" presStyleIdx="0" presStyleCnt="5"/>
      <dgm:spPr/>
    </dgm:pt>
    <dgm:pt modelId="{D2216C97-99A3-0F40-95D3-18A384F7F0FD}" type="pres">
      <dgm:prSet presAssocID="{B813F0F9-270D-A547-A92F-7E219D729EB4}" presName="desTx" presStyleLbl="fgAcc1" presStyleIdx="0" presStyleCnt="5">
        <dgm:presLayoutVars>
          <dgm:bulletEnabled val="1"/>
        </dgm:presLayoutVars>
      </dgm:prSet>
      <dgm:spPr/>
    </dgm:pt>
    <dgm:pt modelId="{53FC2E56-9B7B-5347-AA51-03D0EF6308E6}" type="pres">
      <dgm:prSet presAssocID="{384B302F-653B-E345-83AE-03DCDB36B818}" presName="sibTrans" presStyleLbl="sibTrans2D1" presStyleIdx="0" presStyleCnt="4"/>
      <dgm:spPr/>
    </dgm:pt>
    <dgm:pt modelId="{2106D09C-54A7-3C4C-A7D5-E9135EF8A7D0}" type="pres">
      <dgm:prSet presAssocID="{384B302F-653B-E345-83AE-03DCDB36B818}" presName="connTx" presStyleLbl="sibTrans2D1" presStyleIdx="0" presStyleCnt="4"/>
      <dgm:spPr/>
    </dgm:pt>
    <dgm:pt modelId="{E1C4C2C5-BA69-7747-9CD4-9537915FD791}" type="pres">
      <dgm:prSet presAssocID="{FDE3FB92-6A99-714E-ADEA-C85DAE4DC358}" presName="composite" presStyleCnt="0"/>
      <dgm:spPr/>
    </dgm:pt>
    <dgm:pt modelId="{D0F4DEA4-E653-5244-95D4-1AA770C7098C}" type="pres">
      <dgm:prSet presAssocID="{FDE3FB92-6A99-714E-ADEA-C85DAE4DC358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21EE7A2-685D-8843-B880-9B86BDEDA17E}" type="pres">
      <dgm:prSet presAssocID="{FDE3FB92-6A99-714E-ADEA-C85DAE4DC358}" presName="parSh" presStyleLbl="node1" presStyleIdx="1" presStyleCnt="5"/>
      <dgm:spPr/>
    </dgm:pt>
    <dgm:pt modelId="{3B62051E-21F8-304E-B26E-83EE75DEB3E2}" type="pres">
      <dgm:prSet presAssocID="{FDE3FB92-6A99-714E-ADEA-C85DAE4DC358}" presName="desTx" presStyleLbl="fgAcc1" presStyleIdx="1" presStyleCnt="5">
        <dgm:presLayoutVars>
          <dgm:bulletEnabled val="1"/>
        </dgm:presLayoutVars>
      </dgm:prSet>
      <dgm:spPr/>
    </dgm:pt>
    <dgm:pt modelId="{9707E32A-811F-1748-AF06-186CDB4AEF1A}" type="pres">
      <dgm:prSet presAssocID="{428CBC6B-BFAF-9941-9F68-0C484D5FC641}" presName="sibTrans" presStyleLbl="sibTrans2D1" presStyleIdx="1" presStyleCnt="4"/>
      <dgm:spPr/>
    </dgm:pt>
    <dgm:pt modelId="{6C5B2869-423A-424B-A481-6F8F5F046691}" type="pres">
      <dgm:prSet presAssocID="{428CBC6B-BFAF-9941-9F68-0C484D5FC641}" presName="connTx" presStyleLbl="sibTrans2D1" presStyleIdx="1" presStyleCnt="4"/>
      <dgm:spPr/>
    </dgm:pt>
    <dgm:pt modelId="{2A0842DF-F03B-2746-AD14-920B1C9611CF}" type="pres">
      <dgm:prSet presAssocID="{F39DABB3-A129-E44A-920A-0F51A36C47D2}" presName="composite" presStyleCnt="0"/>
      <dgm:spPr/>
    </dgm:pt>
    <dgm:pt modelId="{327F6FF7-0A5A-CF40-A5B4-4D594220E50D}" type="pres">
      <dgm:prSet presAssocID="{F39DABB3-A129-E44A-920A-0F51A36C47D2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E80111F-02FA-D74C-B42F-922A8B9B66ED}" type="pres">
      <dgm:prSet presAssocID="{F39DABB3-A129-E44A-920A-0F51A36C47D2}" presName="parSh" presStyleLbl="node1" presStyleIdx="2" presStyleCnt="5"/>
      <dgm:spPr/>
    </dgm:pt>
    <dgm:pt modelId="{B71EADD4-E393-8C4E-84D3-765AA0498F65}" type="pres">
      <dgm:prSet presAssocID="{F39DABB3-A129-E44A-920A-0F51A36C47D2}" presName="desTx" presStyleLbl="fgAcc1" presStyleIdx="2" presStyleCnt="5">
        <dgm:presLayoutVars>
          <dgm:bulletEnabled val="1"/>
        </dgm:presLayoutVars>
      </dgm:prSet>
      <dgm:spPr/>
    </dgm:pt>
    <dgm:pt modelId="{10FB8096-02E4-F14A-BC07-819661B29457}" type="pres">
      <dgm:prSet presAssocID="{3D578CEE-E108-014E-A5A8-134A83951209}" presName="sibTrans" presStyleLbl="sibTrans2D1" presStyleIdx="2" presStyleCnt="4"/>
      <dgm:spPr/>
    </dgm:pt>
    <dgm:pt modelId="{2CD98670-6631-EF49-BF9A-C5E7FB8F0006}" type="pres">
      <dgm:prSet presAssocID="{3D578CEE-E108-014E-A5A8-134A83951209}" presName="connTx" presStyleLbl="sibTrans2D1" presStyleIdx="2" presStyleCnt="4"/>
      <dgm:spPr/>
    </dgm:pt>
    <dgm:pt modelId="{6CE28508-303B-4649-9C08-1A65871014B8}" type="pres">
      <dgm:prSet presAssocID="{5EB5C76C-47B4-6945-A356-B088106D5740}" presName="composite" presStyleCnt="0"/>
      <dgm:spPr/>
    </dgm:pt>
    <dgm:pt modelId="{F2E9DEA3-B85C-C54B-99C8-1F64F5825D66}" type="pres">
      <dgm:prSet presAssocID="{5EB5C76C-47B4-6945-A356-B088106D5740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F421F43-2D2C-D14D-8BA5-6A709874BCE0}" type="pres">
      <dgm:prSet presAssocID="{5EB5C76C-47B4-6945-A356-B088106D5740}" presName="parSh" presStyleLbl="node1" presStyleIdx="3" presStyleCnt="5"/>
      <dgm:spPr/>
    </dgm:pt>
    <dgm:pt modelId="{F23F2110-24B7-6E40-AF1E-B4B7ED7D26A4}" type="pres">
      <dgm:prSet presAssocID="{5EB5C76C-47B4-6945-A356-B088106D5740}" presName="desTx" presStyleLbl="fgAcc1" presStyleIdx="3" presStyleCnt="5">
        <dgm:presLayoutVars>
          <dgm:bulletEnabled val="1"/>
        </dgm:presLayoutVars>
      </dgm:prSet>
      <dgm:spPr/>
    </dgm:pt>
    <dgm:pt modelId="{42AB9DE2-F9C5-E340-91E0-3F5EA666EB9B}" type="pres">
      <dgm:prSet presAssocID="{DADEF947-88EA-E241-88D6-AA07197EBC2A}" presName="sibTrans" presStyleLbl="sibTrans2D1" presStyleIdx="3" presStyleCnt="4"/>
      <dgm:spPr/>
    </dgm:pt>
    <dgm:pt modelId="{2FBE00C4-A83C-8B47-91D8-B7AB1C8E98BE}" type="pres">
      <dgm:prSet presAssocID="{DADEF947-88EA-E241-88D6-AA07197EBC2A}" presName="connTx" presStyleLbl="sibTrans2D1" presStyleIdx="3" presStyleCnt="4"/>
      <dgm:spPr/>
    </dgm:pt>
    <dgm:pt modelId="{42188EBB-56BC-AB4A-8E70-54BA05BF3C7D}" type="pres">
      <dgm:prSet presAssocID="{BFB77FCC-041A-9042-A967-87304D049910}" presName="composite" presStyleCnt="0"/>
      <dgm:spPr/>
    </dgm:pt>
    <dgm:pt modelId="{6112A5D1-CEC7-814C-9A01-E03E287058C5}" type="pres">
      <dgm:prSet presAssocID="{BFB77FCC-041A-9042-A967-87304D049910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09AF2DE-632B-2142-8BB5-4FFA02DCEA9B}" type="pres">
      <dgm:prSet presAssocID="{BFB77FCC-041A-9042-A967-87304D049910}" presName="parSh" presStyleLbl="node1" presStyleIdx="4" presStyleCnt="5"/>
      <dgm:spPr/>
    </dgm:pt>
    <dgm:pt modelId="{D745052B-CDC9-BF4D-94DD-3A9190879EB6}" type="pres">
      <dgm:prSet presAssocID="{BFB77FCC-041A-9042-A967-87304D049910}" presName="desTx" presStyleLbl="fgAcc1" presStyleIdx="4" presStyleCnt="5">
        <dgm:presLayoutVars>
          <dgm:bulletEnabled val="1"/>
        </dgm:presLayoutVars>
      </dgm:prSet>
      <dgm:spPr/>
    </dgm:pt>
  </dgm:ptLst>
  <dgm:cxnLst>
    <dgm:cxn modelId="{BC04F605-885E-B749-B214-231F8BD7B86E}" srcId="{4D8F23E5-3CFD-7E43-A722-5AC47E7A0B3B}" destId="{FDE3FB92-6A99-714E-ADEA-C85DAE4DC358}" srcOrd="1" destOrd="0" parTransId="{81FD9A79-5090-0641-B252-41180312690C}" sibTransId="{428CBC6B-BFAF-9941-9F68-0C484D5FC641}"/>
    <dgm:cxn modelId="{A9A21611-C854-414D-8183-831BD32AFB4E}" type="presOf" srcId="{5EB5C76C-47B4-6945-A356-B088106D5740}" destId="{F2E9DEA3-B85C-C54B-99C8-1F64F5825D66}" srcOrd="0" destOrd="0" presId="urn:microsoft.com/office/officeart/2005/8/layout/process3"/>
    <dgm:cxn modelId="{0BF8F324-7A97-3147-8B7E-8E9E13DEFF3E}" type="presOf" srcId="{F39DABB3-A129-E44A-920A-0F51A36C47D2}" destId="{2E80111F-02FA-D74C-B42F-922A8B9B66ED}" srcOrd="1" destOrd="0" presId="urn:microsoft.com/office/officeart/2005/8/layout/process3"/>
    <dgm:cxn modelId="{518CF233-482B-C74D-A16D-C42D94E48E06}" srcId="{4D8F23E5-3CFD-7E43-A722-5AC47E7A0B3B}" destId="{F39DABB3-A129-E44A-920A-0F51A36C47D2}" srcOrd="2" destOrd="0" parTransId="{3BAC6914-01C3-E444-AB93-9DABBF832A24}" sibTransId="{3D578CEE-E108-014E-A5A8-134A83951209}"/>
    <dgm:cxn modelId="{9B0CC55C-2865-264B-BC8D-4A7BE67F1E27}" type="presOf" srcId="{3D578CEE-E108-014E-A5A8-134A83951209}" destId="{2CD98670-6631-EF49-BF9A-C5E7FB8F0006}" srcOrd="1" destOrd="0" presId="urn:microsoft.com/office/officeart/2005/8/layout/process3"/>
    <dgm:cxn modelId="{65AFB961-24C7-6343-8335-4FD048FB0E88}" type="presOf" srcId="{428CBC6B-BFAF-9941-9F68-0C484D5FC641}" destId="{9707E32A-811F-1748-AF06-186CDB4AEF1A}" srcOrd="0" destOrd="0" presId="urn:microsoft.com/office/officeart/2005/8/layout/process3"/>
    <dgm:cxn modelId="{21E50863-5BA9-BB4D-A81F-FFE5E1FC0208}" type="presOf" srcId="{428CBC6B-BFAF-9941-9F68-0C484D5FC641}" destId="{6C5B2869-423A-424B-A481-6F8F5F046691}" srcOrd="1" destOrd="0" presId="urn:microsoft.com/office/officeart/2005/8/layout/process3"/>
    <dgm:cxn modelId="{E84FCA65-2E35-4D44-9654-E95DE6C17324}" srcId="{4D8F23E5-3CFD-7E43-A722-5AC47E7A0B3B}" destId="{B813F0F9-270D-A547-A92F-7E219D729EB4}" srcOrd="0" destOrd="0" parTransId="{564930BD-3806-8142-9959-11C39E8B19E9}" sibTransId="{384B302F-653B-E345-83AE-03DCDB36B818}"/>
    <dgm:cxn modelId="{EEDAFA4B-2740-B849-989B-6468D49FA016}" type="presOf" srcId="{5EB5C76C-47B4-6945-A356-B088106D5740}" destId="{EF421F43-2D2C-D14D-8BA5-6A709874BCE0}" srcOrd="1" destOrd="0" presId="urn:microsoft.com/office/officeart/2005/8/layout/process3"/>
    <dgm:cxn modelId="{7AC4B24D-593E-7440-BAB3-7DCF76BAA3D2}" type="presOf" srcId="{FDE3FB92-6A99-714E-ADEA-C85DAE4DC358}" destId="{C21EE7A2-685D-8843-B880-9B86BDEDA17E}" srcOrd="1" destOrd="0" presId="urn:microsoft.com/office/officeart/2005/8/layout/process3"/>
    <dgm:cxn modelId="{5372BD56-BAE5-E240-8CDC-D3846DA37F45}" type="presOf" srcId="{4D8F23E5-3CFD-7E43-A722-5AC47E7A0B3B}" destId="{DB26DFEB-E06A-B145-BE46-D6F3945C0780}" srcOrd="0" destOrd="0" presId="urn:microsoft.com/office/officeart/2005/8/layout/process3"/>
    <dgm:cxn modelId="{E1A41085-5A7F-C148-9E6E-E215D760E67F}" srcId="{4D8F23E5-3CFD-7E43-A722-5AC47E7A0B3B}" destId="{5EB5C76C-47B4-6945-A356-B088106D5740}" srcOrd="3" destOrd="0" parTransId="{4DC145A3-27C7-DC4B-ACCB-03EDA4123188}" sibTransId="{DADEF947-88EA-E241-88D6-AA07197EBC2A}"/>
    <dgm:cxn modelId="{BEDE839F-FD7B-E34F-A0EA-094B310BFC75}" type="presOf" srcId="{384B302F-653B-E345-83AE-03DCDB36B818}" destId="{2106D09C-54A7-3C4C-A7D5-E9135EF8A7D0}" srcOrd="1" destOrd="0" presId="urn:microsoft.com/office/officeart/2005/8/layout/process3"/>
    <dgm:cxn modelId="{B24B05A4-3CC0-F84C-8448-5F4CC33E2E09}" type="presOf" srcId="{3D578CEE-E108-014E-A5A8-134A83951209}" destId="{10FB8096-02E4-F14A-BC07-819661B29457}" srcOrd="0" destOrd="0" presId="urn:microsoft.com/office/officeart/2005/8/layout/process3"/>
    <dgm:cxn modelId="{D90D6BA7-5FEC-EB4B-8660-EDF7449CA093}" type="presOf" srcId="{DADEF947-88EA-E241-88D6-AA07197EBC2A}" destId="{2FBE00C4-A83C-8B47-91D8-B7AB1C8E98BE}" srcOrd="1" destOrd="0" presId="urn:microsoft.com/office/officeart/2005/8/layout/process3"/>
    <dgm:cxn modelId="{4C6978AB-27E8-5949-A0B0-3F9F3490625D}" type="presOf" srcId="{F39DABB3-A129-E44A-920A-0F51A36C47D2}" destId="{327F6FF7-0A5A-CF40-A5B4-4D594220E50D}" srcOrd="0" destOrd="0" presId="urn:microsoft.com/office/officeart/2005/8/layout/process3"/>
    <dgm:cxn modelId="{E997E0B4-F2C3-5446-A632-243B1E685802}" type="presOf" srcId="{FDE3FB92-6A99-714E-ADEA-C85DAE4DC358}" destId="{D0F4DEA4-E653-5244-95D4-1AA770C7098C}" srcOrd="0" destOrd="0" presId="urn:microsoft.com/office/officeart/2005/8/layout/process3"/>
    <dgm:cxn modelId="{8C548BB6-0159-A644-B3EF-3DF2895B6AB3}" type="presOf" srcId="{BFB77FCC-041A-9042-A967-87304D049910}" destId="{6112A5D1-CEC7-814C-9A01-E03E287058C5}" srcOrd="0" destOrd="0" presId="urn:microsoft.com/office/officeart/2005/8/layout/process3"/>
    <dgm:cxn modelId="{37A009CA-50EC-3645-8CCE-DD3B596B2D93}" type="presOf" srcId="{B813F0F9-270D-A547-A92F-7E219D729EB4}" destId="{749E3E2C-35C5-2B4F-AA31-B05400FEE8AC}" srcOrd="1" destOrd="0" presId="urn:microsoft.com/office/officeart/2005/8/layout/process3"/>
    <dgm:cxn modelId="{47D50CD6-2497-E54C-8E8D-AD9A6BDDE4B0}" type="presOf" srcId="{384B302F-653B-E345-83AE-03DCDB36B818}" destId="{53FC2E56-9B7B-5347-AA51-03D0EF6308E6}" srcOrd="0" destOrd="0" presId="urn:microsoft.com/office/officeart/2005/8/layout/process3"/>
    <dgm:cxn modelId="{544F5BE6-9504-524F-996C-86F21E1C23FE}" srcId="{4D8F23E5-3CFD-7E43-A722-5AC47E7A0B3B}" destId="{BFB77FCC-041A-9042-A967-87304D049910}" srcOrd="4" destOrd="0" parTransId="{F549B902-A615-C448-B5EA-8B2FA84FA85C}" sibTransId="{9A46123B-2BFE-FF40-8F18-47ACEFD054F9}"/>
    <dgm:cxn modelId="{76BE86F6-676D-EF4A-80DD-778AE09AE630}" type="presOf" srcId="{DADEF947-88EA-E241-88D6-AA07197EBC2A}" destId="{42AB9DE2-F9C5-E340-91E0-3F5EA666EB9B}" srcOrd="0" destOrd="0" presId="urn:microsoft.com/office/officeart/2005/8/layout/process3"/>
    <dgm:cxn modelId="{65D0E7F8-D9E6-B445-BA2A-9B34E2DC2DC0}" type="presOf" srcId="{BFB77FCC-041A-9042-A967-87304D049910}" destId="{909AF2DE-632B-2142-8BB5-4FFA02DCEA9B}" srcOrd="1" destOrd="0" presId="urn:microsoft.com/office/officeart/2005/8/layout/process3"/>
    <dgm:cxn modelId="{683035FF-3630-F943-BD9F-81DCC337584B}" type="presOf" srcId="{B813F0F9-270D-A547-A92F-7E219D729EB4}" destId="{86B2A173-E187-134A-A459-1B0FCFC257E3}" srcOrd="0" destOrd="0" presId="urn:microsoft.com/office/officeart/2005/8/layout/process3"/>
    <dgm:cxn modelId="{4A16E5B3-FC29-3544-B1C4-C74F78632E79}" type="presParOf" srcId="{DB26DFEB-E06A-B145-BE46-D6F3945C0780}" destId="{A5568752-2102-0E44-8DAA-A7B4A92C60F9}" srcOrd="0" destOrd="0" presId="urn:microsoft.com/office/officeart/2005/8/layout/process3"/>
    <dgm:cxn modelId="{0C176BFE-C722-6747-B230-FC2C2BD6C938}" type="presParOf" srcId="{A5568752-2102-0E44-8DAA-A7B4A92C60F9}" destId="{86B2A173-E187-134A-A459-1B0FCFC257E3}" srcOrd="0" destOrd="0" presId="urn:microsoft.com/office/officeart/2005/8/layout/process3"/>
    <dgm:cxn modelId="{AF853C5F-EA33-C94E-919E-F27CE9E81230}" type="presParOf" srcId="{A5568752-2102-0E44-8DAA-A7B4A92C60F9}" destId="{749E3E2C-35C5-2B4F-AA31-B05400FEE8AC}" srcOrd="1" destOrd="0" presId="urn:microsoft.com/office/officeart/2005/8/layout/process3"/>
    <dgm:cxn modelId="{BE00A8D0-974F-5F4B-A55E-736373C6591B}" type="presParOf" srcId="{A5568752-2102-0E44-8DAA-A7B4A92C60F9}" destId="{D2216C97-99A3-0F40-95D3-18A384F7F0FD}" srcOrd="2" destOrd="0" presId="urn:microsoft.com/office/officeart/2005/8/layout/process3"/>
    <dgm:cxn modelId="{9AD294E8-900C-A748-9D18-647FEABCA58C}" type="presParOf" srcId="{DB26DFEB-E06A-B145-BE46-D6F3945C0780}" destId="{53FC2E56-9B7B-5347-AA51-03D0EF6308E6}" srcOrd="1" destOrd="0" presId="urn:microsoft.com/office/officeart/2005/8/layout/process3"/>
    <dgm:cxn modelId="{685D68AD-7F33-3841-A530-0684AC8E2893}" type="presParOf" srcId="{53FC2E56-9B7B-5347-AA51-03D0EF6308E6}" destId="{2106D09C-54A7-3C4C-A7D5-E9135EF8A7D0}" srcOrd="0" destOrd="0" presId="urn:microsoft.com/office/officeart/2005/8/layout/process3"/>
    <dgm:cxn modelId="{1404FDAA-6F48-8344-A0D3-5B461D823FBC}" type="presParOf" srcId="{DB26DFEB-E06A-B145-BE46-D6F3945C0780}" destId="{E1C4C2C5-BA69-7747-9CD4-9537915FD791}" srcOrd="2" destOrd="0" presId="urn:microsoft.com/office/officeart/2005/8/layout/process3"/>
    <dgm:cxn modelId="{798A0643-13DE-1340-B0C2-D69DDC472127}" type="presParOf" srcId="{E1C4C2C5-BA69-7747-9CD4-9537915FD791}" destId="{D0F4DEA4-E653-5244-95D4-1AA770C7098C}" srcOrd="0" destOrd="0" presId="urn:microsoft.com/office/officeart/2005/8/layout/process3"/>
    <dgm:cxn modelId="{3EFB4BAF-D004-6A46-96C1-4F45C6084B33}" type="presParOf" srcId="{E1C4C2C5-BA69-7747-9CD4-9537915FD791}" destId="{C21EE7A2-685D-8843-B880-9B86BDEDA17E}" srcOrd="1" destOrd="0" presId="urn:microsoft.com/office/officeart/2005/8/layout/process3"/>
    <dgm:cxn modelId="{4A70A35C-55F9-F045-8C3C-0A8ADE1F1D04}" type="presParOf" srcId="{E1C4C2C5-BA69-7747-9CD4-9537915FD791}" destId="{3B62051E-21F8-304E-B26E-83EE75DEB3E2}" srcOrd="2" destOrd="0" presId="urn:microsoft.com/office/officeart/2005/8/layout/process3"/>
    <dgm:cxn modelId="{B3D82714-460C-DE46-B4DF-8A4BB352E8B7}" type="presParOf" srcId="{DB26DFEB-E06A-B145-BE46-D6F3945C0780}" destId="{9707E32A-811F-1748-AF06-186CDB4AEF1A}" srcOrd="3" destOrd="0" presId="urn:microsoft.com/office/officeart/2005/8/layout/process3"/>
    <dgm:cxn modelId="{71D8081B-A067-6C49-B4F6-4412C245FAB3}" type="presParOf" srcId="{9707E32A-811F-1748-AF06-186CDB4AEF1A}" destId="{6C5B2869-423A-424B-A481-6F8F5F046691}" srcOrd="0" destOrd="0" presId="urn:microsoft.com/office/officeart/2005/8/layout/process3"/>
    <dgm:cxn modelId="{6F68826A-28DB-3949-BC54-D7A7DAC27FBA}" type="presParOf" srcId="{DB26DFEB-E06A-B145-BE46-D6F3945C0780}" destId="{2A0842DF-F03B-2746-AD14-920B1C9611CF}" srcOrd="4" destOrd="0" presId="urn:microsoft.com/office/officeart/2005/8/layout/process3"/>
    <dgm:cxn modelId="{249C7C95-E22B-3641-960B-4102CE195851}" type="presParOf" srcId="{2A0842DF-F03B-2746-AD14-920B1C9611CF}" destId="{327F6FF7-0A5A-CF40-A5B4-4D594220E50D}" srcOrd="0" destOrd="0" presId="urn:microsoft.com/office/officeart/2005/8/layout/process3"/>
    <dgm:cxn modelId="{A1B9CAE8-0175-A94F-9303-FBE642D4521E}" type="presParOf" srcId="{2A0842DF-F03B-2746-AD14-920B1C9611CF}" destId="{2E80111F-02FA-D74C-B42F-922A8B9B66ED}" srcOrd="1" destOrd="0" presId="urn:microsoft.com/office/officeart/2005/8/layout/process3"/>
    <dgm:cxn modelId="{4EB2524A-C5DB-8342-81B6-36B6BEEE5A5F}" type="presParOf" srcId="{2A0842DF-F03B-2746-AD14-920B1C9611CF}" destId="{B71EADD4-E393-8C4E-84D3-765AA0498F65}" srcOrd="2" destOrd="0" presId="urn:microsoft.com/office/officeart/2005/8/layout/process3"/>
    <dgm:cxn modelId="{260B90A8-CABC-8E4E-8D40-A3C3F7B35D4D}" type="presParOf" srcId="{DB26DFEB-E06A-B145-BE46-D6F3945C0780}" destId="{10FB8096-02E4-F14A-BC07-819661B29457}" srcOrd="5" destOrd="0" presId="urn:microsoft.com/office/officeart/2005/8/layout/process3"/>
    <dgm:cxn modelId="{55EA7B0B-568F-B449-9FF3-2531BA0743A2}" type="presParOf" srcId="{10FB8096-02E4-F14A-BC07-819661B29457}" destId="{2CD98670-6631-EF49-BF9A-C5E7FB8F0006}" srcOrd="0" destOrd="0" presId="urn:microsoft.com/office/officeart/2005/8/layout/process3"/>
    <dgm:cxn modelId="{69A1517A-588F-3F41-B89B-FA7EC46FDB87}" type="presParOf" srcId="{DB26DFEB-E06A-B145-BE46-D6F3945C0780}" destId="{6CE28508-303B-4649-9C08-1A65871014B8}" srcOrd="6" destOrd="0" presId="urn:microsoft.com/office/officeart/2005/8/layout/process3"/>
    <dgm:cxn modelId="{0E4993E4-1C46-8643-B56C-1221041369D5}" type="presParOf" srcId="{6CE28508-303B-4649-9C08-1A65871014B8}" destId="{F2E9DEA3-B85C-C54B-99C8-1F64F5825D66}" srcOrd="0" destOrd="0" presId="urn:microsoft.com/office/officeart/2005/8/layout/process3"/>
    <dgm:cxn modelId="{043D9283-80C4-614C-8BDC-5F850D00AD0A}" type="presParOf" srcId="{6CE28508-303B-4649-9C08-1A65871014B8}" destId="{EF421F43-2D2C-D14D-8BA5-6A709874BCE0}" srcOrd="1" destOrd="0" presId="urn:microsoft.com/office/officeart/2005/8/layout/process3"/>
    <dgm:cxn modelId="{D13C9A4D-EF6F-014B-BE85-1F017F70E11E}" type="presParOf" srcId="{6CE28508-303B-4649-9C08-1A65871014B8}" destId="{F23F2110-24B7-6E40-AF1E-B4B7ED7D26A4}" srcOrd="2" destOrd="0" presId="urn:microsoft.com/office/officeart/2005/8/layout/process3"/>
    <dgm:cxn modelId="{15B46D84-103D-A141-808A-6CE402E6B10E}" type="presParOf" srcId="{DB26DFEB-E06A-B145-BE46-D6F3945C0780}" destId="{42AB9DE2-F9C5-E340-91E0-3F5EA666EB9B}" srcOrd="7" destOrd="0" presId="urn:microsoft.com/office/officeart/2005/8/layout/process3"/>
    <dgm:cxn modelId="{6E66033E-982F-D34F-B679-CE654700DAA0}" type="presParOf" srcId="{42AB9DE2-F9C5-E340-91E0-3F5EA666EB9B}" destId="{2FBE00C4-A83C-8B47-91D8-B7AB1C8E98BE}" srcOrd="0" destOrd="0" presId="urn:microsoft.com/office/officeart/2005/8/layout/process3"/>
    <dgm:cxn modelId="{BFE6EACB-403A-5441-BA11-41B941AAAB81}" type="presParOf" srcId="{DB26DFEB-E06A-B145-BE46-D6F3945C0780}" destId="{42188EBB-56BC-AB4A-8E70-54BA05BF3C7D}" srcOrd="8" destOrd="0" presId="urn:microsoft.com/office/officeart/2005/8/layout/process3"/>
    <dgm:cxn modelId="{FE571139-3768-CA45-A022-F64DE3EE31D9}" type="presParOf" srcId="{42188EBB-56BC-AB4A-8E70-54BA05BF3C7D}" destId="{6112A5D1-CEC7-814C-9A01-E03E287058C5}" srcOrd="0" destOrd="0" presId="urn:microsoft.com/office/officeart/2005/8/layout/process3"/>
    <dgm:cxn modelId="{BEF4FF5B-5D3B-8948-B391-74C4AA27D4F0}" type="presParOf" srcId="{42188EBB-56BC-AB4A-8E70-54BA05BF3C7D}" destId="{909AF2DE-632B-2142-8BB5-4FFA02DCEA9B}" srcOrd="1" destOrd="0" presId="urn:microsoft.com/office/officeart/2005/8/layout/process3"/>
    <dgm:cxn modelId="{8E22140D-A452-2241-84B1-E5DA6FF131F1}" type="presParOf" srcId="{42188EBB-56BC-AB4A-8E70-54BA05BF3C7D}" destId="{D745052B-CDC9-BF4D-94DD-3A9190879EB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E3E2C-35C5-2B4F-AA31-B05400FEE8AC}">
      <dsp:nvSpPr>
        <dsp:cNvPr id="0" name=""/>
        <dsp:cNvSpPr/>
      </dsp:nvSpPr>
      <dsp:spPr>
        <a:xfrm>
          <a:off x="3968" y="394725"/>
          <a:ext cx="895478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Aktivieren</a:t>
          </a:r>
        </a:p>
      </dsp:txBody>
      <dsp:txXfrm>
        <a:off x="3968" y="394725"/>
        <a:ext cx="895478" cy="316800"/>
      </dsp:txXfrm>
    </dsp:sp>
    <dsp:sp modelId="{D2216C97-99A3-0F40-95D3-18A384F7F0FD}">
      <dsp:nvSpPr>
        <dsp:cNvPr id="0" name=""/>
        <dsp:cNvSpPr/>
      </dsp:nvSpPr>
      <dsp:spPr>
        <a:xfrm>
          <a:off x="187380" y="711525"/>
          <a:ext cx="895478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C2E56-9B7B-5347-AA51-03D0EF6308E6}">
      <dsp:nvSpPr>
        <dsp:cNvPr id="0" name=""/>
        <dsp:cNvSpPr/>
      </dsp:nvSpPr>
      <dsp:spPr>
        <a:xfrm>
          <a:off x="1035198" y="441651"/>
          <a:ext cx="287792" cy="222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1035198" y="486241"/>
        <a:ext cx="220908" cy="133768"/>
      </dsp:txXfrm>
    </dsp:sp>
    <dsp:sp modelId="{C21EE7A2-685D-8843-B880-9B86BDEDA17E}">
      <dsp:nvSpPr>
        <dsp:cNvPr id="0" name=""/>
        <dsp:cNvSpPr/>
      </dsp:nvSpPr>
      <dsp:spPr>
        <a:xfrm>
          <a:off x="1442452" y="394725"/>
          <a:ext cx="895478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Vorwissen</a:t>
          </a:r>
        </a:p>
      </dsp:txBody>
      <dsp:txXfrm>
        <a:off x="1442452" y="394725"/>
        <a:ext cx="895478" cy="316800"/>
      </dsp:txXfrm>
    </dsp:sp>
    <dsp:sp modelId="{3B62051E-21F8-304E-B26E-83EE75DEB3E2}">
      <dsp:nvSpPr>
        <dsp:cNvPr id="0" name=""/>
        <dsp:cNvSpPr/>
      </dsp:nvSpPr>
      <dsp:spPr>
        <a:xfrm>
          <a:off x="1625863" y="711525"/>
          <a:ext cx="895478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7E32A-811F-1748-AF06-186CDB4AEF1A}">
      <dsp:nvSpPr>
        <dsp:cNvPr id="0" name=""/>
        <dsp:cNvSpPr/>
      </dsp:nvSpPr>
      <dsp:spPr>
        <a:xfrm>
          <a:off x="2473681" y="441651"/>
          <a:ext cx="287792" cy="222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2473681" y="486241"/>
        <a:ext cx="220908" cy="133768"/>
      </dsp:txXfrm>
    </dsp:sp>
    <dsp:sp modelId="{2E80111F-02FA-D74C-B42F-922A8B9B66ED}">
      <dsp:nvSpPr>
        <dsp:cNvPr id="0" name=""/>
        <dsp:cNvSpPr/>
      </dsp:nvSpPr>
      <dsp:spPr>
        <a:xfrm>
          <a:off x="2880935" y="394725"/>
          <a:ext cx="895478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Informieren</a:t>
          </a:r>
        </a:p>
      </dsp:txBody>
      <dsp:txXfrm>
        <a:off x="2880935" y="394725"/>
        <a:ext cx="895478" cy="316800"/>
      </dsp:txXfrm>
    </dsp:sp>
    <dsp:sp modelId="{B71EADD4-E393-8C4E-84D3-765AA0498F65}">
      <dsp:nvSpPr>
        <dsp:cNvPr id="0" name=""/>
        <dsp:cNvSpPr/>
      </dsp:nvSpPr>
      <dsp:spPr>
        <a:xfrm>
          <a:off x="3064346" y="711525"/>
          <a:ext cx="895478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B8096-02E4-F14A-BC07-819661B29457}">
      <dsp:nvSpPr>
        <dsp:cNvPr id="0" name=""/>
        <dsp:cNvSpPr/>
      </dsp:nvSpPr>
      <dsp:spPr>
        <a:xfrm>
          <a:off x="3912164" y="441651"/>
          <a:ext cx="287792" cy="222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3912164" y="486241"/>
        <a:ext cx="220908" cy="133768"/>
      </dsp:txXfrm>
    </dsp:sp>
    <dsp:sp modelId="{EF421F43-2D2C-D14D-8BA5-6A709874BCE0}">
      <dsp:nvSpPr>
        <dsp:cNvPr id="0" name=""/>
        <dsp:cNvSpPr/>
      </dsp:nvSpPr>
      <dsp:spPr>
        <a:xfrm>
          <a:off x="4319418" y="394725"/>
          <a:ext cx="895478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Verarbeiten</a:t>
          </a:r>
        </a:p>
      </dsp:txBody>
      <dsp:txXfrm>
        <a:off x="4319418" y="394725"/>
        <a:ext cx="895478" cy="316800"/>
      </dsp:txXfrm>
    </dsp:sp>
    <dsp:sp modelId="{F23F2110-24B7-6E40-AF1E-B4B7ED7D26A4}">
      <dsp:nvSpPr>
        <dsp:cNvPr id="0" name=""/>
        <dsp:cNvSpPr/>
      </dsp:nvSpPr>
      <dsp:spPr>
        <a:xfrm>
          <a:off x="4502829" y="711525"/>
          <a:ext cx="895478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B9DE2-F9C5-E340-91E0-3F5EA666EB9B}">
      <dsp:nvSpPr>
        <dsp:cNvPr id="0" name=""/>
        <dsp:cNvSpPr/>
      </dsp:nvSpPr>
      <dsp:spPr>
        <a:xfrm>
          <a:off x="5350647" y="441651"/>
          <a:ext cx="287792" cy="222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5350647" y="486241"/>
        <a:ext cx="220908" cy="133768"/>
      </dsp:txXfrm>
    </dsp:sp>
    <dsp:sp modelId="{909AF2DE-632B-2142-8BB5-4FFA02DCEA9B}">
      <dsp:nvSpPr>
        <dsp:cNvPr id="0" name=""/>
        <dsp:cNvSpPr/>
      </dsp:nvSpPr>
      <dsp:spPr>
        <a:xfrm>
          <a:off x="5757901" y="394725"/>
          <a:ext cx="895478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Auswerten</a:t>
          </a:r>
        </a:p>
      </dsp:txBody>
      <dsp:txXfrm>
        <a:off x="5757901" y="394725"/>
        <a:ext cx="895478" cy="316800"/>
      </dsp:txXfrm>
    </dsp:sp>
    <dsp:sp modelId="{D745052B-CDC9-BF4D-94DD-3A9190879EB6}">
      <dsp:nvSpPr>
        <dsp:cNvPr id="0" name=""/>
        <dsp:cNvSpPr/>
      </dsp:nvSpPr>
      <dsp:spPr>
        <a:xfrm>
          <a:off x="5941312" y="711525"/>
          <a:ext cx="895478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E3E2C-35C5-2B4F-AA31-B05400FEE8AC}">
      <dsp:nvSpPr>
        <dsp:cNvPr id="0" name=""/>
        <dsp:cNvSpPr/>
      </dsp:nvSpPr>
      <dsp:spPr>
        <a:xfrm>
          <a:off x="3968" y="394725"/>
          <a:ext cx="895478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Situieren</a:t>
          </a:r>
        </a:p>
      </dsp:txBody>
      <dsp:txXfrm>
        <a:off x="3968" y="394725"/>
        <a:ext cx="895478" cy="316800"/>
      </dsp:txXfrm>
    </dsp:sp>
    <dsp:sp modelId="{D2216C97-99A3-0F40-95D3-18A384F7F0FD}">
      <dsp:nvSpPr>
        <dsp:cNvPr id="0" name=""/>
        <dsp:cNvSpPr/>
      </dsp:nvSpPr>
      <dsp:spPr>
        <a:xfrm>
          <a:off x="187380" y="711525"/>
          <a:ext cx="895478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C2E56-9B7B-5347-AA51-03D0EF6308E6}">
      <dsp:nvSpPr>
        <dsp:cNvPr id="0" name=""/>
        <dsp:cNvSpPr/>
      </dsp:nvSpPr>
      <dsp:spPr>
        <a:xfrm>
          <a:off x="1035198" y="441651"/>
          <a:ext cx="287792" cy="222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1035198" y="486241"/>
        <a:ext cx="220908" cy="133768"/>
      </dsp:txXfrm>
    </dsp:sp>
    <dsp:sp modelId="{C21EE7A2-685D-8843-B880-9B86BDEDA17E}">
      <dsp:nvSpPr>
        <dsp:cNvPr id="0" name=""/>
        <dsp:cNvSpPr/>
      </dsp:nvSpPr>
      <dsp:spPr>
        <a:xfrm>
          <a:off x="1442452" y="394725"/>
          <a:ext cx="895478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 err="1"/>
            <a:t>Anstossen</a:t>
          </a:r>
          <a:endParaRPr lang="de-DE" sz="1100" kern="1200" dirty="0"/>
        </a:p>
      </dsp:txBody>
      <dsp:txXfrm>
        <a:off x="1442452" y="394725"/>
        <a:ext cx="895478" cy="316800"/>
      </dsp:txXfrm>
    </dsp:sp>
    <dsp:sp modelId="{3B62051E-21F8-304E-B26E-83EE75DEB3E2}">
      <dsp:nvSpPr>
        <dsp:cNvPr id="0" name=""/>
        <dsp:cNvSpPr/>
      </dsp:nvSpPr>
      <dsp:spPr>
        <a:xfrm>
          <a:off x="1625863" y="711525"/>
          <a:ext cx="895478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7E32A-811F-1748-AF06-186CDB4AEF1A}">
      <dsp:nvSpPr>
        <dsp:cNvPr id="0" name=""/>
        <dsp:cNvSpPr/>
      </dsp:nvSpPr>
      <dsp:spPr>
        <a:xfrm>
          <a:off x="2473681" y="441651"/>
          <a:ext cx="287792" cy="222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2473681" y="486241"/>
        <a:ext cx="220908" cy="133768"/>
      </dsp:txXfrm>
    </dsp:sp>
    <dsp:sp modelId="{2E80111F-02FA-D74C-B42F-922A8B9B66ED}">
      <dsp:nvSpPr>
        <dsp:cNvPr id="0" name=""/>
        <dsp:cNvSpPr/>
      </dsp:nvSpPr>
      <dsp:spPr>
        <a:xfrm>
          <a:off x="2880935" y="394725"/>
          <a:ext cx="895478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Modellieren</a:t>
          </a:r>
        </a:p>
      </dsp:txBody>
      <dsp:txXfrm>
        <a:off x="2880935" y="394725"/>
        <a:ext cx="895478" cy="316800"/>
      </dsp:txXfrm>
    </dsp:sp>
    <dsp:sp modelId="{B71EADD4-E393-8C4E-84D3-765AA0498F65}">
      <dsp:nvSpPr>
        <dsp:cNvPr id="0" name=""/>
        <dsp:cNvSpPr/>
      </dsp:nvSpPr>
      <dsp:spPr>
        <a:xfrm>
          <a:off x="3064346" y="711525"/>
          <a:ext cx="895478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B8096-02E4-F14A-BC07-819661B29457}">
      <dsp:nvSpPr>
        <dsp:cNvPr id="0" name=""/>
        <dsp:cNvSpPr/>
      </dsp:nvSpPr>
      <dsp:spPr>
        <a:xfrm>
          <a:off x="3912164" y="441651"/>
          <a:ext cx="287792" cy="222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3912164" y="486241"/>
        <a:ext cx="220908" cy="133768"/>
      </dsp:txXfrm>
    </dsp:sp>
    <dsp:sp modelId="{EF421F43-2D2C-D14D-8BA5-6A709874BCE0}">
      <dsp:nvSpPr>
        <dsp:cNvPr id="0" name=""/>
        <dsp:cNvSpPr/>
      </dsp:nvSpPr>
      <dsp:spPr>
        <a:xfrm>
          <a:off x="4319418" y="394725"/>
          <a:ext cx="895478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Begleiten</a:t>
          </a:r>
        </a:p>
      </dsp:txBody>
      <dsp:txXfrm>
        <a:off x="4319418" y="394725"/>
        <a:ext cx="895478" cy="316800"/>
      </dsp:txXfrm>
    </dsp:sp>
    <dsp:sp modelId="{F23F2110-24B7-6E40-AF1E-B4B7ED7D26A4}">
      <dsp:nvSpPr>
        <dsp:cNvPr id="0" name=""/>
        <dsp:cNvSpPr/>
      </dsp:nvSpPr>
      <dsp:spPr>
        <a:xfrm>
          <a:off x="4502829" y="711525"/>
          <a:ext cx="895478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B9DE2-F9C5-E340-91E0-3F5EA666EB9B}">
      <dsp:nvSpPr>
        <dsp:cNvPr id="0" name=""/>
        <dsp:cNvSpPr/>
      </dsp:nvSpPr>
      <dsp:spPr>
        <a:xfrm>
          <a:off x="5350647" y="441651"/>
          <a:ext cx="287792" cy="222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900" kern="1200"/>
        </a:p>
      </dsp:txBody>
      <dsp:txXfrm>
        <a:off x="5350647" y="486241"/>
        <a:ext cx="220908" cy="133768"/>
      </dsp:txXfrm>
    </dsp:sp>
    <dsp:sp modelId="{909AF2DE-632B-2142-8BB5-4FFA02DCEA9B}">
      <dsp:nvSpPr>
        <dsp:cNvPr id="0" name=""/>
        <dsp:cNvSpPr/>
      </dsp:nvSpPr>
      <dsp:spPr>
        <a:xfrm>
          <a:off x="5757901" y="394725"/>
          <a:ext cx="895478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Auswerten</a:t>
          </a:r>
        </a:p>
      </dsp:txBody>
      <dsp:txXfrm>
        <a:off x="5757901" y="394725"/>
        <a:ext cx="895478" cy="316800"/>
      </dsp:txXfrm>
    </dsp:sp>
    <dsp:sp modelId="{D745052B-CDC9-BF4D-94DD-3A9190879EB6}">
      <dsp:nvSpPr>
        <dsp:cNvPr id="0" name=""/>
        <dsp:cNvSpPr/>
      </dsp:nvSpPr>
      <dsp:spPr>
        <a:xfrm>
          <a:off x="5941312" y="711525"/>
          <a:ext cx="895478" cy="633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E3E2C-35C5-2B4F-AA31-B05400FEE8AC}">
      <dsp:nvSpPr>
        <dsp:cNvPr id="0" name=""/>
        <dsp:cNvSpPr/>
      </dsp:nvSpPr>
      <dsp:spPr>
        <a:xfrm>
          <a:off x="3968" y="351525"/>
          <a:ext cx="895478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Kontakt</a:t>
          </a:r>
        </a:p>
      </dsp:txBody>
      <dsp:txXfrm>
        <a:off x="3968" y="351525"/>
        <a:ext cx="895478" cy="345600"/>
      </dsp:txXfrm>
    </dsp:sp>
    <dsp:sp modelId="{D2216C97-99A3-0F40-95D3-18A384F7F0FD}">
      <dsp:nvSpPr>
        <dsp:cNvPr id="0" name=""/>
        <dsp:cNvSpPr/>
      </dsp:nvSpPr>
      <dsp:spPr>
        <a:xfrm>
          <a:off x="187380" y="697125"/>
          <a:ext cx="895478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C2E56-9B7B-5347-AA51-03D0EF6308E6}">
      <dsp:nvSpPr>
        <dsp:cNvPr id="0" name=""/>
        <dsp:cNvSpPr/>
      </dsp:nvSpPr>
      <dsp:spPr>
        <a:xfrm>
          <a:off x="1035198" y="412851"/>
          <a:ext cx="287792" cy="222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1035198" y="457441"/>
        <a:ext cx="220908" cy="133768"/>
      </dsp:txXfrm>
    </dsp:sp>
    <dsp:sp modelId="{C21EE7A2-685D-8843-B880-9B86BDEDA17E}">
      <dsp:nvSpPr>
        <dsp:cNvPr id="0" name=""/>
        <dsp:cNvSpPr/>
      </dsp:nvSpPr>
      <dsp:spPr>
        <a:xfrm>
          <a:off x="1442451" y="351525"/>
          <a:ext cx="895478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Aufbau</a:t>
          </a:r>
        </a:p>
      </dsp:txBody>
      <dsp:txXfrm>
        <a:off x="1442451" y="351525"/>
        <a:ext cx="895478" cy="345600"/>
      </dsp:txXfrm>
    </dsp:sp>
    <dsp:sp modelId="{3B62051E-21F8-304E-B26E-83EE75DEB3E2}">
      <dsp:nvSpPr>
        <dsp:cNvPr id="0" name=""/>
        <dsp:cNvSpPr/>
      </dsp:nvSpPr>
      <dsp:spPr>
        <a:xfrm>
          <a:off x="1625863" y="697125"/>
          <a:ext cx="895478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7E32A-811F-1748-AF06-186CDB4AEF1A}">
      <dsp:nvSpPr>
        <dsp:cNvPr id="0" name=""/>
        <dsp:cNvSpPr/>
      </dsp:nvSpPr>
      <dsp:spPr>
        <a:xfrm>
          <a:off x="2473681" y="412851"/>
          <a:ext cx="287792" cy="222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2473681" y="457441"/>
        <a:ext cx="220908" cy="133768"/>
      </dsp:txXfrm>
    </dsp:sp>
    <dsp:sp modelId="{2E80111F-02FA-D74C-B42F-922A8B9B66ED}">
      <dsp:nvSpPr>
        <dsp:cNvPr id="0" name=""/>
        <dsp:cNvSpPr/>
      </dsp:nvSpPr>
      <dsp:spPr>
        <a:xfrm>
          <a:off x="2880934" y="351525"/>
          <a:ext cx="895478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/>
            <a:t>Flexibilis</a:t>
          </a:r>
          <a:r>
            <a:rPr lang="de-DE" sz="1200" kern="1200" dirty="0"/>
            <a:t>.</a:t>
          </a:r>
        </a:p>
      </dsp:txBody>
      <dsp:txXfrm>
        <a:off x="2880934" y="351525"/>
        <a:ext cx="895478" cy="345600"/>
      </dsp:txXfrm>
    </dsp:sp>
    <dsp:sp modelId="{B71EADD4-E393-8C4E-84D3-765AA0498F65}">
      <dsp:nvSpPr>
        <dsp:cNvPr id="0" name=""/>
        <dsp:cNvSpPr/>
      </dsp:nvSpPr>
      <dsp:spPr>
        <a:xfrm>
          <a:off x="3064346" y="697125"/>
          <a:ext cx="895478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B8096-02E4-F14A-BC07-819661B29457}">
      <dsp:nvSpPr>
        <dsp:cNvPr id="0" name=""/>
        <dsp:cNvSpPr/>
      </dsp:nvSpPr>
      <dsp:spPr>
        <a:xfrm>
          <a:off x="3912164" y="412851"/>
          <a:ext cx="287792" cy="222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3912164" y="457441"/>
        <a:ext cx="220908" cy="133768"/>
      </dsp:txXfrm>
    </dsp:sp>
    <dsp:sp modelId="{EF421F43-2D2C-D14D-8BA5-6A709874BCE0}">
      <dsp:nvSpPr>
        <dsp:cNvPr id="0" name=""/>
        <dsp:cNvSpPr/>
      </dsp:nvSpPr>
      <dsp:spPr>
        <a:xfrm>
          <a:off x="4319417" y="351525"/>
          <a:ext cx="895478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/>
            <a:t>Konsolid</a:t>
          </a:r>
          <a:r>
            <a:rPr lang="de-DE" sz="1200" kern="1200" dirty="0"/>
            <a:t>.</a:t>
          </a:r>
        </a:p>
      </dsp:txBody>
      <dsp:txXfrm>
        <a:off x="4319417" y="351525"/>
        <a:ext cx="895478" cy="345600"/>
      </dsp:txXfrm>
    </dsp:sp>
    <dsp:sp modelId="{F23F2110-24B7-6E40-AF1E-B4B7ED7D26A4}">
      <dsp:nvSpPr>
        <dsp:cNvPr id="0" name=""/>
        <dsp:cNvSpPr/>
      </dsp:nvSpPr>
      <dsp:spPr>
        <a:xfrm>
          <a:off x="4502829" y="697125"/>
          <a:ext cx="895478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B9DE2-F9C5-E340-91E0-3F5EA666EB9B}">
      <dsp:nvSpPr>
        <dsp:cNvPr id="0" name=""/>
        <dsp:cNvSpPr/>
      </dsp:nvSpPr>
      <dsp:spPr>
        <a:xfrm>
          <a:off x="5350647" y="412851"/>
          <a:ext cx="287792" cy="222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000" kern="1200"/>
        </a:p>
      </dsp:txBody>
      <dsp:txXfrm>
        <a:off x="5350647" y="457441"/>
        <a:ext cx="220908" cy="133768"/>
      </dsp:txXfrm>
    </dsp:sp>
    <dsp:sp modelId="{909AF2DE-632B-2142-8BB5-4FFA02DCEA9B}">
      <dsp:nvSpPr>
        <dsp:cNvPr id="0" name=""/>
        <dsp:cNvSpPr/>
      </dsp:nvSpPr>
      <dsp:spPr>
        <a:xfrm>
          <a:off x="5757900" y="351525"/>
          <a:ext cx="895478" cy="518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Anwenden</a:t>
          </a:r>
        </a:p>
      </dsp:txBody>
      <dsp:txXfrm>
        <a:off x="5757900" y="351525"/>
        <a:ext cx="895478" cy="345600"/>
      </dsp:txXfrm>
    </dsp:sp>
    <dsp:sp modelId="{D745052B-CDC9-BF4D-94DD-3A9190879EB6}">
      <dsp:nvSpPr>
        <dsp:cNvPr id="0" name=""/>
        <dsp:cNvSpPr/>
      </dsp:nvSpPr>
      <dsp:spPr>
        <a:xfrm>
          <a:off x="5941312" y="697125"/>
          <a:ext cx="895478" cy="69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05.11.2024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64704" y="899592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ildplatzhalter 47">
            <a:extLst>
              <a:ext uri="{FF2B5EF4-FFF2-40B4-BE49-F238E27FC236}">
                <a16:creationId xmlns:a16="http://schemas.microsoft.com/office/drawing/2014/main" id="{37F845A1-DADC-4A17-8EA5-7916B43673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600" y="-3600"/>
            <a:ext cx="7000166" cy="6864788"/>
          </a:xfrm>
          <a:custGeom>
            <a:avLst/>
            <a:gdLst>
              <a:gd name="connsiteX0" fmla="*/ 0 w 7000166"/>
              <a:gd name="connsiteY0" fmla="*/ 0 h 6864788"/>
              <a:gd name="connsiteX1" fmla="*/ 7000166 w 7000166"/>
              <a:gd name="connsiteY1" fmla="*/ 0 h 6864788"/>
              <a:gd name="connsiteX2" fmla="*/ 2847881 w 7000166"/>
              <a:gd name="connsiteY2" fmla="*/ 6864788 h 6864788"/>
              <a:gd name="connsiteX3" fmla="*/ 0 w 7000166"/>
              <a:gd name="connsiteY3" fmla="*/ 6864788 h 68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0166" h="6864788">
                <a:moveTo>
                  <a:pt x="0" y="0"/>
                </a:moveTo>
                <a:lnTo>
                  <a:pt x="7000166" y="0"/>
                </a:lnTo>
                <a:lnTo>
                  <a:pt x="2847881" y="6864788"/>
                </a:lnTo>
                <a:lnTo>
                  <a:pt x="0" y="6864788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76019" y="3248980"/>
            <a:ext cx="5292094" cy="1318258"/>
          </a:xfrm>
        </p:spPr>
        <p:txBody>
          <a:bodyPr anchor="b"/>
          <a:lstStyle>
            <a:lvl1pPr algn="l">
              <a:lnSpc>
                <a:spcPct val="95000"/>
              </a:lnSpc>
              <a:defRPr sz="4200" spc="20" baseline="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76020" y="5013176"/>
            <a:ext cx="5292092" cy="1332148"/>
          </a:xfrm>
        </p:spPr>
        <p:txBody>
          <a:bodyPr/>
          <a:lstStyle>
            <a:lvl1pPr marL="0" indent="0" algn="l">
              <a:buNone/>
              <a:defRPr sz="2000" b="1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DB6D069-67F3-4225-8C32-9600CBEE1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5388" y="2776538"/>
            <a:ext cx="5292725" cy="304800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de-DE" dirty="0"/>
              <a:t>00 | 00 | 20XX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C26A715D-D4F1-4C0A-8939-4288C0DDB470}"/>
              </a:ext>
            </a:extLst>
          </p:cNvPr>
          <p:cNvCxnSpPr/>
          <p:nvPr userDrawn="1"/>
        </p:nvCxnSpPr>
        <p:spPr>
          <a:xfrm>
            <a:off x="6275388" y="4801004"/>
            <a:ext cx="23048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F043F71-5502-4DA9-85C4-C1E3315C84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7937" y="-7938"/>
            <a:ext cx="4575087" cy="6872288"/>
          </a:xfrm>
          <a:custGeom>
            <a:avLst/>
            <a:gdLst>
              <a:gd name="connsiteX0" fmla="*/ 0 w 4575087"/>
              <a:gd name="connsiteY0" fmla="*/ 0 h 6872288"/>
              <a:gd name="connsiteX1" fmla="*/ 409149 w 4575087"/>
              <a:gd name="connsiteY1" fmla="*/ 0 h 6872288"/>
              <a:gd name="connsiteX2" fmla="*/ 4575087 w 4575087"/>
              <a:gd name="connsiteY2" fmla="*/ 6872288 h 6872288"/>
              <a:gd name="connsiteX3" fmla="*/ 0 w 4575087"/>
              <a:gd name="connsiteY3" fmla="*/ 6872288 h 687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087" h="6872288">
                <a:moveTo>
                  <a:pt x="0" y="0"/>
                </a:moveTo>
                <a:lnTo>
                  <a:pt x="409149" y="0"/>
                </a:lnTo>
                <a:lnTo>
                  <a:pt x="4575087" y="6872288"/>
                </a:lnTo>
                <a:lnTo>
                  <a:pt x="0" y="6872288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de-CH" sz="1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D9D38A04-8F7E-48AF-AD7B-38CC522D70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600" y="6094800"/>
            <a:ext cx="1760400" cy="19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8F5A405-8620-41F4-9829-73DCB02F38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284962" y="569626"/>
            <a:ext cx="2341732" cy="95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tatemen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8136062-B670-477E-862A-2E669FDAC3A6}"/>
              </a:ext>
            </a:extLst>
          </p:cNvPr>
          <p:cNvSpPr/>
          <p:nvPr userDrawn="1"/>
        </p:nvSpPr>
        <p:spPr>
          <a:xfrm flipV="1">
            <a:off x="8891672" y="1387844"/>
            <a:ext cx="3300328" cy="5470157"/>
          </a:xfrm>
          <a:custGeom>
            <a:avLst/>
            <a:gdLst>
              <a:gd name="connsiteX0" fmla="*/ 3300328 w 3300328"/>
              <a:gd name="connsiteY0" fmla="*/ 5470157 h 5470157"/>
              <a:gd name="connsiteX1" fmla="*/ 3300328 w 3300328"/>
              <a:gd name="connsiteY1" fmla="*/ 0 h 5470157"/>
              <a:gd name="connsiteX2" fmla="*/ 0 w 3300328"/>
              <a:gd name="connsiteY2" fmla="*/ 0 h 5470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0328" h="5470157">
                <a:moveTo>
                  <a:pt x="3300328" y="5470157"/>
                </a:moveTo>
                <a:lnTo>
                  <a:pt x="3300328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CH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529DB469-7E58-47D8-9AAA-BD347ED674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9480" y="-3600"/>
            <a:ext cx="5482520" cy="6864788"/>
          </a:xfrm>
          <a:custGeom>
            <a:avLst/>
            <a:gdLst>
              <a:gd name="connsiteX0" fmla="*/ 0 w 5482520"/>
              <a:gd name="connsiteY0" fmla="*/ 0 h 6864788"/>
              <a:gd name="connsiteX1" fmla="*/ 5482520 w 5482520"/>
              <a:gd name="connsiteY1" fmla="*/ 0 h 6864788"/>
              <a:gd name="connsiteX2" fmla="*/ 5482520 w 5482520"/>
              <a:gd name="connsiteY2" fmla="*/ 6864788 h 6864788"/>
              <a:gd name="connsiteX3" fmla="*/ 4152285 w 5482520"/>
              <a:gd name="connsiteY3" fmla="*/ 6864788 h 68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2520" h="6864788">
                <a:moveTo>
                  <a:pt x="0" y="0"/>
                </a:moveTo>
                <a:lnTo>
                  <a:pt x="5482520" y="0"/>
                </a:lnTo>
                <a:lnTo>
                  <a:pt x="5482520" y="6864788"/>
                </a:lnTo>
                <a:lnTo>
                  <a:pt x="4152285" y="6864788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887" y="1449389"/>
            <a:ext cx="5580125" cy="4727574"/>
          </a:xfrm>
        </p:spPr>
        <p:txBody>
          <a:bodyPr/>
          <a:lstStyle>
            <a:lvl1pPr>
              <a:lnSpc>
                <a:spcPct val="110000"/>
              </a:lnSpc>
              <a:defRPr sz="3000">
                <a:solidFill>
                  <a:schemeClr val="accent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06DF-B299-DE40-A613-77B62FBA8E69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420689"/>
            <a:ext cx="6300204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EDF78E14-4981-4717-BA7B-CA4976E9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196689" y="55995"/>
            <a:ext cx="231089" cy="119099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1681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7" y="1449389"/>
            <a:ext cx="5328097" cy="39543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887" y="2097087"/>
            <a:ext cx="5328097" cy="40798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8541-ACFF-A44B-82BE-464383601348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420689"/>
            <a:ext cx="10944225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90A62C6F-EBC4-4774-B35D-50B7BD9099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6020" y="1148609"/>
            <a:ext cx="5292092" cy="518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119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798B-E0F1-084E-996E-565CE106F68C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420689"/>
            <a:ext cx="10944225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B91EDBF-AD31-407C-B3BD-B7C17834B7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28000" y="2097087"/>
            <a:ext cx="5328097" cy="40798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819521D-D9E8-44EB-B2D5-041247E681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8000" y="1449389"/>
            <a:ext cx="5327650" cy="395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Titel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4AD4C05-2117-424F-BA3B-E99D40108A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1148609"/>
            <a:ext cx="5292092" cy="518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115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7" y="1449389"/>
            <a:ext cx="5328097" cy="39543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887" y="2097087"/>
            <a:ext cx="5328097" cy="40798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4647-2138-414C-98E6-BA2DD9D890E6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420689"/>
            <a:ext cx="10944225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B91EDBF-AD31-407C-B3BD-B7C17834B7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28000" y="2097087"/>
            <a:ext cx="5328097" cy="40798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819521D-D9E8-44EB-B2D5-041247E681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8000" y="1449389"/>
            <a:ext cx="5327650" cy="395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23559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7" y="1449389"/>
            <a:ext cx="3384000" cy="39543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887" y="2097087"/>
            <a:ext cx="3383881" cy="40798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536575" indent="-2714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20C7-F0FE-B04E-A4A2-16EDF9275CFD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420689"/>
            <a:ext cx="10944225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71E84C4-32D8-4F12-AD11-6C1631B1356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04000" y="2097087"/>
            <a:ext cx="3384000" cy="40798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536575" indent="-271463">
              <a:spcAft>
                <a:spcPts val="600"/>
              </a:spcAf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marL="536575" lvl="2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47B5A602-C750-422F-9EAB-2F9D80B9BF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4000" y="1449389"/>
            <a:ext cx="3384000" cy="395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Titel hinzufügen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FB6BA37-17D0-41D1-8354-E2BFD8CC71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4112" y="1148609"/>
            <a:ext cx="3384000" cy="518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734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7" y="1449389"/>
            <a:ext cx="3384000" cy="39543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887" y="2097087"/>
            <a:ext cx="3383881" cy="40798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 marL="536575" indent="-2714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BEE98-FBBE-6D43-A635-5E3BB850769E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420689"/>
            <a:ext cx="10944225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B91EDBF-AD31-407C-B3BD-B7C17834B7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84112" y="2097087"/>
            <a:ext cx="3384000" cy="40798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 marL="536575" indent="-2714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marL="536575" lvl="2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819521D-D9E8-44EB-B2D5-041247E681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84112" y="1449389"/>
            <a:ext cx="3384000" cy="395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Titel hinzufügen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71E84C4-32D8-4F12-AD11-6C1631B1356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04000" y="2097087"/>
            <a:ext cx="3384000" cy="407987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 marL="536575" indent="-271463">
              <a:spcAft>
                <a:spcPts val="600"/>
              </a:spcAf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marL="536575" lvl="2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47B5A602-C750-422F-9EAB-2F9D80B9BF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4000" y="1449389"/>
            <a:ext cx="3384000" cy="395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40399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7" y="1449389"/>
            <a:ext cx="3384000" cy="39543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887" y="2097087"/>
            <a:ext cx="3383881" cy="20755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536575" indent="-2714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16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BCCA-8B9E-6447-945A-D1E95614D7A1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420689"/>
            <a:ext cx="10944225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CB91EDBF-AD31-407C-B3BD-B7C17834B7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84112" y="2097087"/>
            <a:ext cx="3384000" cy="20755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536575" indent="-2714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marL="536575" lvl="2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819521D-D9E8-44EB-B2D5-041247E681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84112" y="1449389"/>
            <a:ext cx="3384000" cy="395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Titel hinzufügen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71E84C4-32D8-4F12-AD11-6C1631B1356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04000" y="2097087"/>
            <a:ext cx="3384000" cy="20755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536575" indent="-271463">
              <a:spcAft>
                <a:spcPts val="600"/>
              </a:spcAft>
              <a:defRPr lang="de-DE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marL="536575" lvl="2" indent="-2714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47B5A602-C750-422F-9EAB-2F9D80B9BF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4000" y="1449389"/>
            <a:ext cx="3384000" cy="3954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Titel hinzufügen</a:t>
            </a:r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583F296-BA51-4066-AC68-7363C4DE17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888" y="4257091"/>
            <a:ext cx="3383880" cy="2075517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EB35F024-D61B-40A7-AEFC-27936FAE57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4232" y="4257091"/>
            <a:ext cx="3383880" cy="2075517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739070C0-9812-45F5-8A85-F77FF1E2ED1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4000" y="4257091"/>
            <a:ext cx="3383880" cy="2075517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163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ier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35560" y="1449388"/>
            <a:ext cx="5652628" cy="88701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CH" dirty="0"/>
              <a:t>Titel Vorname Name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887" y="2672916"/>
            <a:ext cx="7164301" cy="350404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CBD6-463C-8848-9C89-28FC6CED9E2C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420689"/>
            <a:ext cx="7164300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6AA87202-A5D3-4342-8EFD-08798052E7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0195" y="1088740"/>
            <a:ext cx="1332000" cy="1332000"/>
          </a:xfrm>
          <a:prstGeom prst="flowChartConnector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90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8533B96-67EA-494D-AAFC-13A59FE7D1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23224" y="2420740"/>
            <a:ext cx="4475820" cy="4444048"/>
          </a:xfrm>
          <a:custGeom>
            <a:avLst/>
            <a:gdLst>
              <a:gd name="connsiteX0" fmla="*/ 2988332 w 4475820"/>
              <a:gd name="connsiteY0" fmla="*/ 0 h 4444048"/>
              <a:gd name="connsiteX1" fmla="*/ 4475820 w 4475820"/>
              <a:gd name="connsiteY1" fmla="*/ 2212093 h 4444048"/>
              <a:gd name="connsiteX2" fmla="*/ 4475820 w 4475820"/>
              <a:gd name="connsiteY2" fmla="*/ 4444048 h 4444048"/>
              <a:gd name="connsiteX3" fmla="*/ 0 w 4475820"/>
              <a:gd name="connsiteY3" fmla="*/ 4444048 h 444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5820" h="4444048">
                <a:moveTo>
                  <a:pt x="2988332" y="0"/>
                </a:moveTo>
                <a:lnTo>
                  <a:pt x="4475820" y="2212093"/>
                </a:lnTo>
                <a:lnTo>
                  <a:pt x="4475820" y="4444048"/>
                </a:lnTo>
                <a:lnTo>
                  <a:pt x="0" y="4444048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Gleichschenkliges Dreieck 12">
            <a:extLst>
              <a:ext uri="{FF2B5EF4-FFF2-40B4-BE49-F238E27FC236}">
                <a16:creationId xmlns:a16="http://schemas.microsoft.com/office/drawing/2014/main" id="{4EA16A33-8E7C-48E5-9523-052AD5609AD9}"/>
              </a:ext>
            </a:extLst>
          </p:cNvPr>
          <p:cNvSpPr/>
          <p:nvPr userDrawn="1"/>
        </p:nvSpPr>
        <p:spPr>
          <a:xfrm flipV="1">
            <a:off x="9228348" y="0"/>
            <a:ext cx="2963652" cy="242074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BB903C2E-F1FA-4CCB-BB88-18AEF701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196689" y="55995"/>
            <a:ext cx="231089" cy="119099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4133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7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nd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9CF9FC50-9CDE-4E8F-99F5-C575D8B00E50}"/>
              </a:ext>
            </a:extLst>
          </p:cNvPr>
          <p:cNvSpPr/>
          <p:nvPr userDrawn="1"/>
        </p:nvSpPr>
        <p:spPr>
          <a:xfrm>
            <a:off x="0" y="0"/>
            <a:ext cx="10651563" cy="6858000"/>
          </a:xfrm>
          <a:custGeom>
            <a:avLst/>
            <a:gdLst>
              <a:gd name="connsiteX0" fmla="*/ 0 w 10651563"/>
              <a:gd name="connsiteY0" fmla="*/ 0 h 6858000"/>
              <a:gd name="connsiteX1" fmla="*/ 6495591 w 10651563"/>
              <a:gd name="connsiteY1" fmla="*/ 0 h 6858000"/>
              <a:gd name="connsiteX2" fmla="*/ 10651563 w 10651563"/>
              <a:gd name="connsiteY2" fmla="*/ 6858000 h 6858000"/>
              <a:gd name="connsiteX3" fmla="*/ 0 w 1065156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1563" h="6858000">
                <a:moveTo>
                  <a:pt x="0" y="0"/>
                </a:moveTo>
                <a:lnTo>
                  <a:pt x="6495591" y="0"/>
                </a:lnTo>
                <a:lnTo>
                  <a:pt x="1065156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CH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8B798DB2-65E7-4763-B5AB-6F0DDB95BF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34196" y="-3600"/>
            <a:ext cx="6757804" cy="6864788"/>
          </a:xfrm>
          <a:custGeom>
            <a:avLst/>
            <a:gdLst>
              <a:gd name="connsiteX0" fmla="*/ 4152284 w 6757804"/>
              <a:gd name="connsiteY0" fmla="*/ 0 h 6864788"/>
              <a:gd name="connsiteX1" fmla="*/ 6757804 w 6757804"/>
              <a:gd name="connsiteY1" fmla="*/ 0 h 6864788"/>
              <a:gd name="connsiteX2" fmla="*/ 6757804 w 6757804"/>
              <a:gd name="connsiteY2" fmla="*/ 6864788 h 6864788"/>
              <a:gd name="connsiteX3" fmla="*/ 0 w 6757804"/>
              <a:gd name="connsiteY3" fmla="*/ 6864788 h 68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7804" h="6864788">
                <a:moveTo>
                  <a:pt x="4152284" y="0"/>
                </a:moveTo>
                <a:lnTo>
                  <a:pt x="6757804" y="0"/>
                </a:lnTo>
                <a:lnTo>
                  <a:pt x="6757804" y="6864788"/>
                </a:lnTo>
                <a:lnTo>
                  <a:pt x="0" y="6864788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1405A772-C3AE-471D-BF07-937E7F1C68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36125" y="2550820"/>
            <a:ext cx="5215438" cy="4307181"/>
          </a:xfrm>
          <a:custGeom>
            <a:avLst/>
            <a:gdLst>
              <a:gd name="connsiteX0" fmla="*/ 2605271 w 5215438"/>
              <a:gd name="connsiteY0" fmla="*/ 0 h 4307181"/>
              <a:gd name="connsiteX1" fmla="*/ 5215438 w 5215438"/>
              <a:gd name="connsiteY1" fmla="*/ 4307181 h 4307181"/>
              <a:gd name="connsiteX2" fmla="*/ 0 w 5215438"/>
              <a:gd name="connsiteY2" fmla="*/ 4307181 h 430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5438" h="4307181">
                <a:moveTo>
                  <a:pt x="2605271" y="0"/>
                </a:moveTo>
                <a:lnTo>
                  <a:pt x="5215438" y="4307181"/>
                </a:lnTo>
                <a:lnTo>
                  <a:pt x="0" y="430718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de-CH" sz="1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887" y="1772816"/>
            <a:ext cx="2411773" cy="1800200"/>
          </a:xfrm>
        </p:spPr>
        <p:txBody>
          <a:bodyPr/>
          <a:lstStyle>
            <a:lvl1pPr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271463" indent="-271463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6BDA-00AC-964C-BF4C-161A8A4DBF1E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420689"/>
            <a:ext cx="5472111" cy="308011"/>
          </a:xfrm>
        </p:spPr>
        <p:txBody>
          <a:bodyPr/>
          <a:lstStyle>
            <a:lvl1pPr>
              <a:defRPr sz="1700" b="1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EDF78E14-4981-4717-BA7B-CA4976E9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196689" y="55995"/>
            <a:ext cx="231089" cy="119099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CD54996E-B81E-461E-9B0F-1050F7CF9FD9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395700" y="1772816"/>
            <a:ext cx="2411773" cy="1800200"/>
          </a:xfrm>
        </p:spPr>
        <p:txBody>
          <a:bodyPr/>
          <a:lstStyle>
            <a:lvl1pPr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271463" indent="-271463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FA52896F-E7CC-49FB-ADAE-1A6210A73F9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3887" y="3861048"/>
            <a:ext cx="2411773" cy="1800200"/>
          </a:xfrm>
        </p:spPr>
        <p:txBody>
          <a:bodyPr/>
          <a:lstStyle>
            <a:lvl1pPr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271463" indent="-271463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CA5B9C6F-47DA-4FDC-8888-41007608416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95700" y="3861048"/>
            <a:ext cx="2411773" cy="1800200"/>
          </a:xfrm>
        </p:spPr>
        <p:txBody>
          <a:bodyPr/>
          <a:lstStyle>
            <a:lvl1pPr>
              <a:lnSpc>
                <a:spcPct val="85000"/>
              </a:lnSpc>
              <a:defRPr sz="50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 marL="271463" indent="-271463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96A05E16-48E8-4516-A9CF-02D9D7045844}"/>
              </a:ext>
            </a:extLst>
          </p:cNvPr>
          <p:cNvCxnSpPr>
            <a:cxnSpLocks/>
          </p:cNvCxnSpPr>
          <p:nvPr userDrawn="1"/>
        </p:nvCxnSpPr>
        <p:spPr>
          <a:xfrm>
            <a:off x="1502657" y="6513475"/>
            <a:ext cx="0" cy="1191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E014056B-1EC4-499D-9DD5-B5F32A8DC5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530550"/>
            <a:ext cx="726282" cy="1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9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A288512-D4FF-2D43-8A84-E16937123EDD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01F3CCDC-8457-4134-A3CF-73B5C08DCC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8" y="420689"/>
            <a:ext cx="10944225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FABDB4B5-098F-4EBE-8D68-22C68DAD92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3887" y="1148609"/>
            <a:ext cx="10944226" cy="5184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Schlüss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6">
            <a:extLst>
              <a:ext uri="{FF2B5EF4-FFF2-40B4-BE49-F238E27FC236}">
                <a16:creationId xmlns:a16="http://schemas.microsoft.com/office/drawing/2014/main" id="{D418D970-3160-4F2E-9360-E04E2F113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37" y="-7938"/>
            <a:ext cx="7000166" cy="6864788"/>
          </a:xfrm>
          <a:custGeom>
            <a:avLst/>
            <a:gdLst>
              <a:gd name="connsiteX0" fmla="*/ 0 w 7000166"/>
              <a:gd name="connsiteY0" fmla="*/ 0 h 6864788"/>
              <a:gd name="connsiteX1" fmla="*/ 7000166 w 7000166"/>
              <a:gd name="connsiteY1" fmla="*/ 0 h 6864788"/>
              <a:gd name="connsiteX2" fmla="*/ 2847881 w 7000166"/>
              <a:gd name="connsiteY2" fmla="*/ 6864788 h 6864788"/>
              <a:gd name="connsiteX3" fmla="*/ 0 w 7000166"/>
              <a:gd name="connsiteY3" fmla="*/ 6864788 h 68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0166" h="6864788">
                <a:moveTo>
                  <a:pt x="0" y="0"/>
                </a:moveTo>
                <a:lnTo>
                  <a:pt x="7000166" y="0"/>
                </a:lnTo>
                <a:lnTo>
                  <a:pt x="2847881" y="6864788"/>
                </a:lnTo>
                <a:lnTo>
                  <a:pt x="0" y="6864788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76019" y="3248980"/>
            <a:ext cx="5292094" cy="1318258"/>
          </a:xfrm>
        </p:spPr>
        <p:txBody>
          <a:bodyPr anchor="b"/>
          <a:lstStyle>
            <a:lvl1pPr algn="l">
              <a:lnSpc>
                <a:spcPct val="95000"/>
              </a:lnSpc>
              <a:defRPr sz="4200" spc="20" baseline="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76020" y="5013176"/>
            <a:ext cx="5292092" cy="1332148"/>
          </a:xfrm>
        </p:spPr>
        <p:txBody>
          <a:bodyPr/>
          <a:lstStyle>
            <a:lvl1pPr marL="0" indent="0" algn="l">
              <a:buNone/>
              <a:defRPr sz="2000" b="1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DB6D069-67F3-4225-8C32-9600CBEE1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5388" y="2776538"/>
            <a:ext cx="5292725" cy="304800"/>
          </a:xfrm>
        </p:spPr>
        <p:txBody>
          <a:bodyPr/>
          <a:lstStyle>
            <a:lvl1pPr>
              <a:defRPr sz="1600" b="1"/>
            </a:lvl1pPr>
          </a:lstStyle>
          <a:p>
            <a:pPr lvl="0"/>
            <a:r>
              <a:rPr lang="de-DE" dirty="0"/>
              <a:t>00 | 00 | 20XX</a:t>
            </a: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C26A715D-D4F1-4C0A-8939-4288C0DDB470}"/>
              </a:ext>
            </a:extLst>
          </p:cNvPr>
          <p:cNvCxnSpPr/>
          <p:nvPr userDrawn="1"/>
        </p:nvCxnSpPr>
        <p:spPr>
          <a:xfrm>
            <a:off x="6275388" y="4801004"/>
            <a:ext cx="23048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F043F71-5502-4DA9-85C4-C1E3315C84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7937" y="-7938"/>
            <a:ext cx="4575087" cy="6872288"/>
          </a:xfrm>
          <a:custGeom>
            <a:avLst/>
            <a:gdLst>
              <a:gd name="connsiteX0" fmla="*/ 0 w 4575087"/>
              <a:gd name="connsiteY0" fmla="*/ 0 h 6872288"/>
              <a:gd name="connsiteX1" fmla="*/ 409149 w 4575087"/>
              <a:gd name="connsiteY1" fmla="*/ 0 h 6872288"/>
              <a:gd name="connsiteX2" fmla="*/ 4575087 w 4575087"/>
              <a:gd name="connsiteY2" fmla="*/ 6872288 h 6872288"/>
              <a:gd name="connsiteX3" fmla="*/ 0 w 4575087"/>
              <a:gd name="connsiteY3" fmla="*/ 6872288 h 687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087" h="6872288">
                <a:moveTo>
                  <a:pt x="0" y="0"/>
                </a:moveTo>
                <a:lnTo>
                  <a:pt x="409149" y="0"/>
                </a:lnTo>
                <a:lnTo>
                  <a:pt x="4575087" y="6872288"/>
                </a:lnTo>
                <a:lnTo>
                  <a:pt x="0" y="6872288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D6E21A70-702F-44FB-8549-86DEC41A6A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600" y="6094800"/>
            <a:ext cx="1760400" cy="1944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F1E25A-7BDA-527F-DC07-6D7158A879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84962" y="569626"/>
            <a:ext cx="2341732" cy="95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95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5B19FD-1B19-D347-BFFE-733A3C46BA58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01F3CCDC-8457-4134-A3CF-73B5C08DCC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8" y="420689"/>
            <a:ext cx="10944225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</p:spTree>
    <p:extLst>
      <p:ext uri="{BB962C8B-B14F-4D97-AF65-F5344CB8AC3E}">
        <p14:creationId xmlns:p14="http://schemas.microsoft.com/office/powerpoint/2010/main" val="130170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6EAAB-E9CC-4FBB-A777-DFD68618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DA45-39AC-AC40-A943-B203649F58F6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90A60D-3123-4534-B4E1-1B214E402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A66DD1-3165-483D-99FB-202ADC04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F7023F-7E69-4D46-AFB0-0D40CFB80C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888" y="420689"/>
            <a:ext cx="10944225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F99C463-2E65-44AA-84DA-CC579FF5BB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714" y="0"/>
            <a:ext cx="11534287" cy="6864788"/>
          </a:xfrm>
          <a:custGeom>
            <a:avLst/>
            <a:gdLst>
              <a:gd name="connsiteX0" fmla="*/ 4152285 w 11534287"/>
              <a:gd name="connsiteY0" fmla="*/ 0 h 6864788"/>
              <a:gd name="connsiteX1" fmla="*/ 11534287 w 11534287"/>
              <a:gd name="connsiteY1" fmla="*/ 0 h 6864788"/>
              <a:gd name="connsiteX2" fmla="*/ 11534287 w 11534287"/>
              <a:gd name="connsiteY2" fmla="*/ 6864788 h 6864788"/>
              <a:gd name="connsiteX3" fmla="*/ 0 w 11534287"/>
              <a:gd name="connsiteY3" fmla="*/ 6864788 h 68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4287" h="6864788">
                <a:moveTo>
                  <a:pt x="4152285" y="0"/>
                </a:moveTo>
                <a:lnTo>
                  <a:pt x="11534287" y="0"/>
                </a:lnTo>
                <a:lnTo>
                  <a:pt x="11534287" y="6864788"/>
                </a:lnTo>
                <a:lnTo>
                  <a:pt x="0" y="6864788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9774F97-2D68-4E7A-8DD6-753D67E203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6270738" cy="6858000"/>
          </a:xfrm>
          <a:custGeom>
            <a:avLst/>
            <a:gdLst>
              <a:gd name="connsiteX0" fmla="*/ 0 w 6270738"/>
              <a:gd name="connsiteY0" fmla="*/ 0 h 6858000"/>
              <a:gd name="connsiteX1" fmla="*/ 2131908 w 6270738"/>
              <a:gd name="connsiteY1" fmla="*/ 0 h 6858000"/>
              <a:gd name="connsiteX2" fmla="*/ 6270738 w 6270738"/>
              <a:gd name="connsiteY2" fmla="*/ 6858000 h 6858000"/>
              <a:gd name="connsiteX3" fmla="*/ 0 w 6270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0738" h="6858000">
                <a:moveTo>
                  <a:pt x="0" y="0"/>
                </a:moveTo>
                <a:lnTo>
                  <a:pt x="2131908" y="0"/>
                </a:lnTo>
                <a:lnTo>
                  <a:pt x="62707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de-CH" sz="1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3889" y="4437112"/>
            <a:ext cx="5651498" cy="684076"/>
          </a:xfrm>
        </p:spPr>
        <p:txBody>
          <a:bodyPr anchor="t"/>
          <a:lstStyle>
            <a:lvl1pPr algn="l">
              <a:lnSpc>
                <a:spcPct val="95000"/>
              </a:lnSpc>
              <a:defRPr sz="4200" spc="2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57713" y="5589241"/>
            <a:ext cx="5617674" cy="931430"/>
          </a:xfrm>
        </p:spPr>
        <p:txBody>
          <a:bodyPr/>
          <a:lstStyle>
            <a:lvl1pPr marL="0" indent="0" algn="l">
              <a:buNone/>
              <a:defRPr sz="20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zu Kapitel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DB6D069-67F3-4225-8C32-9600CBEE1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2708920"/>
            <a:ext cx="1439664" cy="1296144"/>
          </a:xfrm>
        </p:spPr>
        <p:txBody>
          <a:bodyPr/>
          <a:lstStyle>
            <a:lvl1pPr>
              <a:defRPr sz="9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1242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mit Schlüss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9">
            <a:extLst>
              <a:ext uri="{FF2B5EF4-FFF2-40B4-BE49-F238E27FC236}">
                <a16:creationId xmlns:a16="http://schemas.microsoft.com/office/drawing/2014/main" id="{AE072959-1082-40C2-AF02-297B03699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713" y="0"/>
            <a:ext cx="11534287" cy="6864788"/>
          </a:xfrm>
          <a:custGeom>
            <a:avLst/>
            <a:gdLst>
              <a:gd name="connsiteX0" fmla="*/ 4152285 w 11534287"/>
              <a:gd name="connsiteY0" fmla="*/ 0 h 6864788"/>
              <a:gd name="connsiteX1" fmla="*/ 11534287 w 11534287"/>
              <a:gd name="connsiteY1" fmla="*/ 0 h 6864788"/>
              <a:gd name="connsiteX2" fmla="*/ 11534287 w 11534287"/>
              <a:gd name="connsiteY2" fmla="*/ 6864788 h 6864788"/>
              <a:gd name="connsiteX3" fmla="*/ 0 w 11534287"/>
              <a:gd name="connsiteY3" fmla="*/ 6864788 h 68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4287" h="6864788">
                <a:moveTo>
                  <a:pt x="4152285" y="0"/>
                </a:moveTo>
                <a:lnTo>
                  <a:pt x="11534287" y="0"/>
                </a:lnTo>
                <a:lnTo>
                  <a:pt x="11534287" y="6864788"/>
                </a:lnTo>
                <a:lnTo>
                  <a:pt x="0" y="6864788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9774F97-2D68-4E7A-8DD6-753D67E203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6270738" cy="6858000"/>
          </a:xfrm>
          <a:custGeom>
            <a:avLst/>
            <a:gdLst>
              <a:gd name="connsiteX0" fmla="*/ 0 w 6270738"/>
              <a:gd name="connsiteY0" fmla="*/ 0 h 6858000"/>
              <a:gd name="connsiteX1" fmla="*/ 2131908 w 6270738"/>
              <a:gd name="connsiteY1" fmla="*/ 0 h 6858000"/>
              <a:gd name="connsiteX2" fmla="*/ 6270738 w 6270738"/>
              <a:gd name="connsiteY2" fmla="*/ 6858000 h 6858000"/>
              <a:gd name="connsiteX3" fmla="*/ 0 w 627073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0738" h="6858000">
                <a:moveTo>
                  <a:pt x="0" y="0"/>
                </a:moveTo>
                <a:lnTo>
                  <a:pt x="2131908" y="0"/>
                </a:lnTo>
                <a:lnTo>
                  <a:pt x="627073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vert="horz" wrap="square" lIns="0" tIns="0" rIns="0" bIns="0" rtlCol="0">
            <a:noAutofit/>
          </a:bodyPr>
          <a:lstStyle>
            <a:lvl1pPr>
              <a:defRPr lang="de-CH" sz="10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23889" y="4437112"/>
            <a:ext cx="5651498" cy="684076"/>
          </a:xfrm>
        </p:spPr>
        <p:txBody>
          <a:bodyPr anchor="t"/>
          <a:lstStyle>
            <a:lvl1pPr algn="l">
              <a:lnSpc>
                <a:spcPct val="95000"/>
              </a:lnSpc>
              <a:defRPr sz="4200" spc="2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57713" y="5589241"/>
            <a:ext cx="5617674" cy="931430"/>
          </a:xfrm>
        </p:spPr>
        <p:txBody>
          <a:bodyPr/>
          <a:lstStyle>
            <a:lvl1pPr marL="0" indent="0" algn="l">
              <a:buNone/>
              <a:defRPr sz="20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zu Kapitel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DB6D069-67F3-4225-8C32-9600CBEE1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2708920"/>
            <a:ext cx="1439664" cy="1296144"/>
          </a:xfrm>
        </p:spPr>
        <p:txBody>
          <a:bodyPr/>
          <a:lstStyle>
            <a:lvl1pPr>
              <a:defRPr sz="9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99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0B0ABE5-3753-49F2-8276-B31E05FAD4FF}"/>
              </a:ext>
            </a:extLst>
          </p:cNvPr>
          <p:cNvSpPr/>
          <p:nvPr userDrawn="1"/>
        </p:nvSpPr>
        <p:spPr>
          <a:xfrm>
            <a:off x="7053100" y="4323986"/>
            <a:ext cx="3420045" cy="254043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8EC41C2-B5BF-40BA-8889-D8FEC9CAF2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79810" y="0"/>
            <a:ext cx="6312190" cy="6864788"/>
          </a:xfrm>
          <a:custGeom>
            <a:avLst/>
            <a:gdLst>
              <a:gd name="connsiteX0" fmla="*/ 0 w 6312190"/>
              <a:gd name="connsiteY0" fmla="*/ 0 h 6864788"/>
              <a:gd name="connsiteX1" fmla="*/ 6312190 w 6312190"/>
              <a:gd name="connsiteY1" fmla="*/ 0 h 6864788"/>
              <a:gd name="connsiteX2" fmla="*/ 6312190 w 6312190"/>
              <a:gd name="connsiteY2" fmla="*/ 6864788 h 6864788"/>
              <a:gd name="connsiteX3" fmla="*/ 4575992 w 6312190"/>
              <a:gd name="connsiteY3" fmla="*/ 6864788 h 68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2190" h="6864788">
                <a:moveTo>
                  <a:pt x="0" y="0"/>
                </a:moveTo>
                <a:lnTo>
                  <a:pt x="6312190" y="0"/>
                </a:lnTo>
                <a:lnTo>
                  <a:pt x="6312190" y="6864788"/>
                </a:lnTo>
                <a:lnTo>
                  <a:pt x="4575992" y="6864788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887" y="1449389"/>
            <a:ext cx="5472113" cy="472757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8B5C-29A9-2847-AD02-986972BF98CC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196689" y="55995"/>
            <a:ext cx="231089" cy="119099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420689"/>
            <a:ext cx="5472112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190F1B0-E61E-4554-9F95-2A4C77F668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8800" y="-7200"/>
            <a:ext cx="5760000" cy="4341600"/>
          </a:xfrm>
          <a:custGeom>
            <a:avLst/>
            <a:gdLst>
              <a:gd name="connsiteX0" fmla="*/ 0 w 5760000"/>
              <a:gd name="connsiteY0" fmla="*/ 0 h 4341600"/>
              <a:gd name="connsiteX1" fmla="*/ 5760000 w 5760000"/>
              <a:gd name="connsiteY1" fmla="*/ 0 h 4341600"/>
              <a:gd name="connsiteX2" fmla="*/ 5760000 w 5760000"/>
              <a:gd name="connsiteY2" fmla="*/ 1215 h 4341600"/>
              <a:gd name="connsiteX3" fmla="*/ 2880519 w 5760000"/>
              <a:gd name="connsiteY3" fmla="*/ 4341600 h 4341600"/>
              <a:gd name="connsiteX4" fmla="*/ 2880287 w 5760000"/>
              <a:gd name="connsiteY4" fmla="*/ 4341600 h 43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0" h="4341600">
                <a:moveTo>
                  <a:pt x="0" y="0"/>
                </a:moveTo>
                <a:lnTo>
                  <a:pt x="5760000" y="0"/>
                </a:lnTo>
                <a:lnTo>
                  <a:pt x="5760000" y="1215"/>
                </a:lnTo>
                <a:lnTo>
                  <a:pt x="2880519" y="4341600"/>
                </a:lnTo>
                <a:lnTo>
                  <a:pt x="2880287" y="4341600"/>
                </a:lnTo>
                <a:close/>
              </a:path>
            </a:pathLst>
          </a:custGeom>
          <a:solidFill>
            <a:schemeClr val="tx2">
              <a:alpha val="15000"/>
            </a:schemeClr>
          </a:solidFill>
        </p:spPr>
        <p:txBody>
          <a:bodyPr wrap="square">
            <a:noAutofit/>
          </a:bodyPr>
          <a:lstStyle>
            <a:lvl1pPr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934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mit Schlüss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E62A8513-F878-4BE0-8CB8-9B516E64F9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810" y="-7200"/>
            <a:ext cx="6312190" cy="6864788"/>
          </a:xfrm>
          <a:custGeom>
            <a:avLst/>
            <a:gdLst>
              <a:gd name="connsiteX0" fmla="*/ 0 w 6312190"/>
              <a:gd name="connsiteY0" fmla="*/ 0 h 6864788"/>
              <a:gd name="connsiteX1" fmla="*/ 6312190 w 6312190"/>
              <a:gd name="connsiteY1" fmla="*/ 0 h 6864788"/>
              <a:gd name="connsiteX2" fmla="*/ 6312190 w 6312190"/>
              <a:gd name="connsiteY2" fmla="*/ 6864788 h 6864788"/>
              <a:gd name="connsiteX3" fmla="*/ 4575992 w 6312190"/>
              <a:gd name="connsiteY3" fmla="*/ 6864788 h 68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2190" h="6864788">
                <a:moveTo>
                  <a:pt x="0" y="0"/>
                </a:moveTo>
                <a:lnTo>
                  <a:pt x="6312190" y="0"/>
                </a:lnTo>
                <a:lnTo>
                  <a:pt x="6312190" y="6864788"/>
                </a:lnTo>
                <a:lnTo>
                  <a:pt x="4575992" y="6864788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pic>
      <p:sp>
        <p:nvSpPr>
          <p:cNvPr id="17" name="Gleichschenkliges Dreieck 16">
            <a:extLst>
              <a:ext uri="{FF2B5EF4-FFF2-40B4-BE49-F238E27FC236}">
                <a16:creationId xmlns:a16="http://schemas.microsoft.com/office/drawing/2014/main" id="{60B0ABE5-3753-49F2-8276-B31E05FAD4FF}"/>
              </a:ext>
            </a:extLst>
          </p:cNvPr>
          <p:cNvSpPr/>
          <p:nvPr userDrawn="1"/>
        </p:nvSpPr>
        <p:spPr>
          <a:xfrm>
            <a:off x="7053100" y="4323986"/>
            <a:ext cx="3420045" cy="254043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887" y="1449389"/>
            <a:ext cx="5472113" cy="472757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1A12-380C-6D43-BCF7-694538081C93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196689" y="55995"/>
            <a:ext cx="231089" cy="119099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420689"/>
            <a:ext cx="5472112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5DDA713-0FF7-480B-8A83-ADD3651393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8800" y="-7200"/>
            <a:ext cx="5760000" cy="4341600"/>
          </a:xfrm>
          <a:custGeom>
            <a:avLst/>
            <a:gdLst>
              <a:gd name="connsiteX0" fmla="*/ 0 w 5760000"/>
              <a:gd name="connsiteY0" fmla="*/ 0 h 4341600"/>
              <a:gd name="connsiteX1" fmla="*/ 5760000 w 5760000"/>
              <a:gd name="connsiteY1" fmla="*/ 0 h 4341600"/>
              <a:gd name="connsiteX2" fmla="*/ 5760000 w 5760000"/>
              <a:gd name="connsiteY2" fmla="*/ 1215 h 4341600"/>
              <a:gd name="connsiteX3" fmla="*/ 2880519 w 5760000"/>
              <a:gd name="connsiteY3" fmla="*/ 4341600 h 4341600"/>
              <a:gd name="connsiteX4" fmla="*/ 2880287 w 5760000"/>
              <a:gd name="connsiteY4" fmla="*/ 4341600 h 43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0000" h="4341600">
                <a:moveTo>
                  <a:pt x="0" y="0"/>
                </a:moveTo>
                <a:lnTo>
                  <a:pt x="5760000" y="0"/>
                </a:lnTo>
                <a:lnTo>
                  <a:pt x="5760000" y="1215"/>
                </a:lnTo>
                <a:lnTo>
                  <a:pt x="2880519" y="4341600"/>
                </a:lnTo>
                <a:lnTo>
                  <a:pt x="2880287" y="4341600"/>
                </a:lnTo>
                <a:close/>
              </a:path>
            </a:pathLst>
          </a:custGeom>
          <a:solidFill>
            <a:schemeClr val="tx2">
              <a:alpha val="15000"/>
            </a:schemeClr>
          </a:solidFill>
        </p:spPr>
        <p:txBody>
          <a:bodyPr wrap="square">
            <a:noAutofit/>
          </a:bodyPr>
          <a:lstStyle>
            <a:lvl1pPr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95549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887" y="1449389"/>
            <a:ext cx="5328000" cy="472757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EE69-DD63-F442-B8C5-CD38D163B089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420689"/>
            <a:ext cx="5472112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010D70B-4C0F-473E-BD3D-E35AEEE838A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28000" y="1449389"/>
            <a:ext cx="5328000" cy="4727574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7162449-0BD2-4A56-9997-EEC1462C1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581" y="6523079"/>
            <a:ext cx="971442" cy="1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3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DE3F-B9AF-614C-AE4B-F7A6DC922C66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FACFD7-BF65-4DA8-AFDF-1BA2EB68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420689"/>
            <a:ext cx="10944225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45C90E3-0F68-4B1D-9762-E66F6795983C}"/>
              </a:ext>
            </a:extLst>
          </p:cNvPr>
          <p:cNvSpPr/>
          <p:nvPr userDrawn="1"/>
        </p:nvSpPr>
        <p:spPr>
          <a:xfrm>
            <a:off x="8794070" y="-3600"/>
            <a:ext cx="3397931" cy="5631930"/>
          </a:xfrm>
          <a:custGeom>
            <a:avLst/>
            <a:gdLst>
              <a:gd name="connsiteX0" fmla="*/ 0 w 3397931"/>
              <a:gd name="connsiteY0" fmla="*/ 0 h 5631930"/>
              <a:gd name="connsiteX1" fmla="*/ 3397931 w 3397931"/>
              <a:gd name="connsiteY1" fmla="*/ 0 h 5631930"/>
              <a:gd name="connsiteX2" fmla="*/ 3397931 w 3397931"/>
              <a:gd name="connsiteY2" fmla="*/ 5631930 h 563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931" h="5631930">
                <a:moveTo>
                  <a:pt x="0" y="0"/>
                </a:moveTo>
                <a:lnTo>
                  <a:pt x="3397931" y="0"/>
                </a:lnTo>
                <a:lnTo>
                  <a:pt x="3397931" y="563193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CH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2E3919CB-05A1-4DFB-889F-5C6C18EF6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0986" y="-3600"/>
            <a:ext cx="5511014" cy="6864788"/>
          </a:xfrm>
          <a:custGeom>
            <a:avLst/>
            <a:gdLst>
              <a:gd name="connsiteX0" fmla="*/ 4152284 w 5511014"/>
              <a:gd name="connsiteY0" fmla="*/ 0 h 6864788"/>
              <a:gd name="connsiteX1" fmla="*/ 5511014 w 5511014"/>
              <a:gd name="connsiteY1" fmla="*/ 0 h 6864788"/>
              <a:gd name="connsiteX2" fmla="*/ 5511014 w 5511014"/>
              <a:gd name="connsiteY2" fmla="*/ 6864788 h 6864788"/>
              <a:gd name="connsiteX3" fmla="*/ 0 w 5511014"/>
              <a:gd name="connsiteY3" fmla="*/ 6864788 h 686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014" h="6864788">
                <a:moveTo>
                  <a:pt x="4152284" y="0"/>
                </a:moveTo>
                <a:lnTo>
                  <a:pt x="5511014" y="0"/>
                </a:lnTo>
                <a:lnTo>
                  <a:pt x="5511014" y="6864788"/>
                </a:lnTo>
                <a:lnTo>
                  <a:pt x="0" y="6864788"/>
                </a:lnTo>
                <a:close/>
              </a:path>
            </a:pathLst>
          </a:cu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tIns="720000" anchor="ctr">
            <a:noAutofit/>
          </a:bodyPr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3887" y="1449389"/>
            <a:ext cx="6300205" cy="4727574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7E4E3B-B029-4FB4-981D-E15979CD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D7D9-066F-9D49-9F3A-E7F48738A00E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A6D9A-857D-4B6F-B977-93015D03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3D1D720-CA00-4CAD-9461-91CFD9988F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420689"/>
            <a:ext cx="6300204" cy="308011"/>
          </a:xfrm>
        </p:spPr>
        <p:txBody>
          <a:bodyPr/>
          <a:lstStyle>
            <a:lvl1pPr>
              <a:defRPr sz="1700" b="1" spc="5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Kapiteltitel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EDF78E14-4981-4717-BA7B-CA4976E9B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2196689" y="55995"/>
            <a:ext cx="231089" cy="119099"/>
          </a:xfrm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6590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3887" y="1449389"/>
            <a:ext cx="10944225" cy="3954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7" y="2097087"/>
            <a:ext cx="10944225" cy="4079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622327" y="6513475"/>
            <a:ext cx="621243" cy="1190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942CE6-1E23-9F44-B949-A8D6AA076E91}" type="datetime1">
              <a:rPr lang="de-CH" smtClean="0"/>
              <a:t>05.11.2024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78408" y="6513475"/>
            <a:ext cx="8038073" cy="1190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Fusszeile (Ändern über «Einfügen &gt; Kopf- und Fusszeile»)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37023" y="6513475"/>
            <a:ext cx="231089" cy="1190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9C37BF0-77A0-4DB5-AF02-774686EA7DD6}"/>
              </a:ext>
            </a:extLst>
          </p:cNvPr>
          <p:cNvCxnSpPr>
            <a:cxnSpLocks/>
          </p:cNvCxnSpPr>
          <p:nvPr userDrawn="1"/>
        </p:nvCxnSpPr>
        <p:spPr>
          <a:xfrm>
            <a:off x="1502657" y="6513475"/>
            <a:ext cx="0" cy="1191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C114E652-5B5C-4A9A-B90D-1626DF78DF3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530550"/>
            <a:ext cx="726282" cy="1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1" r:id="rId2"/>
    <p:sldLayoutId id="2147483670" r:id="rId3"/>
    <p:sldLayoutId id="2147483683" r:id="rId4"/>
    <p:sldLayoutId id="2147483667" r:id="rId5"/>
    <p:sldLayoutId id="2147483682" r:id="rId6"/>
    <p:sldLayoutId id="2147483668" r:id="rId7"/>
    <p:sldLayoutId id="2147483659" r:id="rId8"/>
    <p:sldLayoutId id="2147483672" r:id="rId9"/>
    <p:sldLayoutId id="2147483674" r:id="rId10"/>
    <p:sldLayoutId id="2147483676" r:id="rId11"/>
    <p:sldLayoutId id="2147483677" r:id="rId12"/>
    <p:sldLayoutId id="2147483666" r:id="rId13"/>
    <p:sldLayoutId id="2147483679" r:id="rId14"/>
    <p:sldLayoutId id="2147483675" r:id="rId15"/>
    <p:sldLayoutId id="2147483678" r:id="rId16"/>
    <p:sldLayoutId id="2147483669" r:id="rId17"/>
    <p:sldLayoutId id="2147483673" r:id="rId18"/>
    <p:sldLayoutId id="2147483665" r:id="rId19"/>
    <p:sldLayoutId id="2147483680" r:id="rId20"/>
    <p:sldLayoutId id="2147483663" r:id="rId21"/>
    <p:sldLayoutId id="2147483664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Segoe UI Symbol" panose="020B0502040204020203" pitchFamily="34" charset="0"/>
        <a:buChar char="&gt;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 typeface="Segoe UI Symbol" panose="020B0502040204020203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9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1321" userDrawn="1">
          <p15:clr>
            <a:srgbClr val="F26B43"/>
          </p15:clr>
        </p15:guide>
        <p15:guide id="5" orient="horz" pos="913" userDrawn="1">
          <p15:clr>
            <a:srgbClr val="F26B43"/>
          </p15:clr>
        </p15:guide>
        <p15:guide id="6" orient="horz" pos="4178" userDrawn="1">
          <p15:clr>
            <a:srgbClr val="F26B43"/>
          </p15:clr>
        </p15:guide>
        <p15:guide id="7" orient="horz" pos="2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9.sv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522B85D7-73FD-44CB-BE17-A66EBD1FC77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00" y="-3600"/>
            <a:ext cx="7000166" cy="6864788"/>
          </a:xfr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73CE0074-652F-4099-8555-85C02DBAE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6018" y="3248980"/>
            <a:ext cx="5436605" cy="1318258"/>
          </a:xfrm>
        </p:spPr>
        <p:txBody>
          <a:bodyPr/>
          <a:lstStyle/>
          <a:p>
            <a:r>
              <a:rPr lang="de-CH" b="1" dirty="0"/>
              <a:t>Von – trotz – ohne KI</a:t>
            </a:r>
            <a:endParaRPr lang="de-CH" noProof="0" dirty="0"/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914E192B-9B51-4443-97F7-0737A43DA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b="1" dirty="0"/>
              <a:t>Medienkompetenzen für Lehren und Lernen in einer Kultur der Digitalität</a:t>
            </a:r>
            <a:endParaRPr lang="de-CH" noProof="0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D067D41-0844-404C-BD81-BDC4CE20A0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7 | 11 | 2024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D5FF3F-94D2-4DF7-A1E6-9B650B7BA0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92F4D7-5110-4DB2-9C3D-7DDC6FAB10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3413" y="6094413"/>
            <a:ext cx="1447800" cy="244475"/>
          </a:xfrm>
        </p:spPr>
        <p:txBody>
          <a:bodyPr/>
          <a:lstStyle/>
          <a:p>
            <a:r>
              <a:rPr lang="de-CH" dirty="0"/>
              <a:t>  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375F62B-00FD-4768-BD1B-DE245D06F0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600" y="6094800"/>
            <a:ext cx="1760400" cy="1944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283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64073C-FE2F-F10A-9D9E-898B06162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Digitale Medien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Analoge Medien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A05A563-A975-2A3F-3A5C-3EA9F842D2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Beispiele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1AF4204-9395-B0EA-8574-8E24702C7D32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Zyklus 1, 2, 3</a:t>
            </a:r>
            <a:br>
              <a:rPr lang="de-CH" sz="2400" dirty="0"/>
            </a:b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Sek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Berufsbildung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E22A9FE-7A28-3040-9F48-E85D3AA82612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Obwalden aktuell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/>
              <a:t>Wikispeedia</a:t>
            </a: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 err="1"/>
              <a:t>MyTAI</a:t>
            </a:r>
            <a:endParaRPr lang="de-CH" sz="2400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D20E8D59-93F8-7E3C-8F93-76B22967CE4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Einsatz im Unterricht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dirty="0"/>
              <a:t>Einsatz für Unterricht</a:t>
            </a:r>
          </a:p>
        </p:txBody>
      </p:sp>
    </p:spTree>
    <p:extLst>
      <p:ext uri="{BB962C8B-B14F-4D97-AF65-F5344CB8AC3E}">
        <p14:creationId xmlns:p14="http://schemas.microsoft.com/office/powerpoint/2010/main" val="282795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6D681-6BC8-0CB5-FA59-C67D55EC1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7D9F1-2F89-C07E-AAA4-D4039E2DE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 Workshop werden 10 Beispiele anhand unterschiedlicher Medien und für alle Zyklen vorgestellt.</a:t>
            </a:r>
          </a:p>
          <a:p>
            <a:endParaRPr lang="de-DE" dirty="0"/>
          </a:p>
          <a:p>
            <a:r>
              <a:rPr lang="de-DE" dirty="0"/>
              <a:t>Die Beispiele sollen helfen</a:t>
            </a:r>
            <a:r>
              <a:rPr lang="de-DE"/>
              <a:t>, inspiriert </a:t>
            </a:r>
            <a:r>
              <a:rPr lang="de-DE" dirty="0"/>
              <a:t>in die nächste Unterrichtsplanung zu gehen.</a:t>
            </a:r>
          </a:p>
          <a:p>
            <a:endParaRPr lang="de-DE" dirty="0"/>
          </a:p>
          <a:p>
            <a:r>
              <a:rPr lang="de-DE" dirty="0"/>
              <a:t>Die Workshopteilnehmenden können den gesamten Foliensatz und ein Handout herunterladen.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FF28BAA-1E44-2F26-82CE-C055B09F1D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10 Beispiele für Medienkompetenzen im Unterricht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79B297-076F-FA02-6DB8-95C9E583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34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38A3E6-8805-5083-A8A0-FB01D294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Medien + Informatik LP21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3BC23BF-079A-23FA-6471-1E6306BC8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/>
              <a:t>Medien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Nutzung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Dekodieren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Mündigkeit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Ethik</a:t>
            </a:r>
          </a:p>
          <a:p>
            <a:pPr marL="342900" indent="-342900">
              <a:buFontTx/>
              <a:buChar char="-"/>
            </a:pPr>
            <a:endParaRPr lang="de-CH" sz="2000" dirty="0"/>
          </a:p>
          <a:p>
            <a:r>
              <a:rPr lang="de-CH" sz="2000" dirty="0"/>
              <a:t>Informatik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Komponenten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Funktionsweisen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Risiken</a:t>
            </a:r>
          </a:p>
          <a:p>
            <a:pPr marL="342900" indent="-342900">
              <a:buFontTx/>
              <a:buChar char="-"/>
            </a:pPr>
            <a:endParaRPr lang="de-CH" sz="2000" dirty="0"/>
          </a:p>
          <a:p>
            <a:r>
              <a:rPr lang="de-CH" sz="2000" dirty="0"/>
              <a:t>Anwendung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Nutzung von M+I</a:t>
            </a:r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01E0C8-3A88-B954-155A-6D297E179E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Medienkompetenzen für Lehren und Lernen in einer Kultur der Digitalität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1D63EFE-338D-923B-7780-868666C923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155 M+I-Kompetenzen</a:t>
            </a:r>
          </a:p>
        </p:txBody>
      </p:sp>
      <p:pic>
        <p:nvPicPr>
          <p:cNvPr id="1026" name="Picture 2" descr="Where is Lemmings? Was incredibly surprised not to find it on GOG recently  : r/gog">
            <a:extLst>
              <a:ext uri="{FF2B5EF4-FFF2-40B4-BE49-F238E27FC236}">
                <a16:creationId xmlns:a16="http://schemas.microsoft.com/office/drawing/2014/main" id="{C515E313-5BA9-82D6-DD77-D95F5A1F3F20}"/>
              </a:ext>
            </a:extLst>
          </p:cNvPr>
          <p:cNvPicPr>
            <a:picLocks noGrp="1" noChangeAspect="1" noChangeArrowheads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3888581"/>
            <a:ext cx="5327650" cy="299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32065BA-5986-4DCB-E1ED-F99825674D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606" y="1772816"/>
            <a:ext cx="5581963" cy="256564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7A4CE43-FFA5-FAD3-DD51-A0196BF5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49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C7540A-FDFF-D127-B383-5BE501A8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8E2602E-493A-9E4C-B58A-B78467CF1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5691">
            <a:off x="1451320" y="459604"/>
            <a:ext cx="9289361" cy="5938791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27FEEEF-56E0-25A6-977B-D8C0D0299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Medienkompetenzen für Lehren und Lernen in einer Kultur der Digitalität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820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3DE6C-2814-5B71-3DB4-ADF9E2214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BADAE7-7DDA-2D87-23B8-141B65F1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2FAC90A-8A7F-6774-3AA4-5A0E2FC77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5691">
            <a:off x="1451320" y="459604"/>
            <a:ext cx="9289361" cy="5938791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AB24E77-DE77-36A5-CC2C-568E397A0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b="1" dirty="0"/>
              <a:t>Medienkompetenzen für Lehren und Lernen in einer Kultur der Digitalität</a:t>
            </a:r>
            <a:endParaRPr lang="de-DE" dirty="0"/>
          </a:p>
          <a:p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15E0A1F-1CEB-1601-3547-E6F1C43AE466}"/>
              </a:ext>
            </a:extLst>
          </p:cNvPr>
          <p:cNvGrpSpPr/>
          <p:nvPr/>
        </p:nvGrpSpPr>
        <p:grpSpPr>
          <a:xfrm>
            <a:off x="9951984" y="101783"/>
            <a:ext cx="1745087" cy="1654418"/>
            <a:chOff x="10314626" y="595070"/>
            <a:chExt cx="1745087" cy="1654418"/>
          </a:xfrm>
        </p:grpSpPr>
        <p:pic>
          <p:nvPicPr>
            <p:cNvPr id="10" name="Grafik 9" descr="Post-it-Notizen mit einfarbiger Füllung">
              <a:extLst>
                <a:ext uri="{FF2B5EF4-FFF2-40B4-BE49-F238E27FC236}">
                  <a16:creationId xmlns:a16="http://schemas.microsoft.com/office/drawing/2014/main" id="{280B9C52-B766-9714-0775-28650C668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14626" y="595070"/>
              <a:ext cx="1654418" cy="1654418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D1CB1F1-1288-CA0E-416D-3D1E7FC16446}"/>
                </a:ext>
              </a:extLst>
            </p:cNvPr>
            <p:cNvSpPr txBox="1"/>
            <p:nvPr/>
          </p:nvSpPr>
          <p:spPr>
            <a:xfrm>
              <a:off x="10614332" y="1417409"/>
              <a:ext cx="144538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600" dirty="0"/>
                <a:t>Ethik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E4F53CC-8BF0-D513-708D-89643E0EF87B}"/>
              </a:ext>
            </a:extLst>
          </p:cNvPr>
          <p:cNvGrpSpPr/>
          <p:nvPr/>
        </p:nvGrpSpPr>
        <p:grpSpPr>
          <a:xfrm>
            <a:off x="10128448" y="1591390"/>
            <a:ext cx="1868434" cy="1654418"/>
            <a:chOff x="10402805" y="2249487"/>
            <a:chExt cx="1868434" cy="1654418"/>
          </a:xfrm>
        </p:grpSpPr>
        <p:pic>
          <p:nvPicPr>
            <p:cNvPr id="8" name="Grafik 7" descr="Post-it-Notizen 3 mit einfarbiger Füllung">
              <a:extLst>
                <a:ext uri="{FF2B5EF4-FFF2-40B4-BE49-F238E27FC236}">
                  <a16:creationId xmlns:a16="http://schemas.microsoft.com/office/drawing/2014/main" id="{BB902EA9-75BC-B4E2-2718-A759824CC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37582" y="2249487"/>
              <a:ext cx="1654418" cy="1654418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7F9AB0C0-694C-88DC-594F-B51D9D803E78}"/>
                </a:ext>
              </a:extLst>
            </p:cNvPr>
            <p:cNvSpPr txBox="1"/>
            <p:nvPr/>
          </p:nvSpPr>
          <p:spPr>
            <a:xfrm rot="20834474">
              <a:off x="10402805" y="2744290"/>
              <a:ext cx="1868434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100" dirty="0"/>
                <a:t>Dekonstruktion</a:t>
              </a:r>
              <a:br>
                <a:rPr lang="de-DE" sz="1100" dirty="0"/>
              </a:br>
              <a:r>
                <a:rPr lang="de-DE" sz="1100" dirty="0"/>
                <a:t>Rekonstruktion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8DF4A9B-E486-CD29-9015-425E6B93BDBF}"/>
              </a:ext>
            </a:extLst>
          </p:cNvPr>
          <p:cNvGrpSpPr/>
          <p:nvPr/>
        </p:nvGrpSpPr>
        <p:grpSpPr>
          <a:xfrm>
            <a:off x="10435557" y="2976577"/>
            <a:ext cx="1654418" cy="1727317"/>
            <a:chOff x="10732701" y="4594155"/>
            <a:chExt cx="1654418" cy="1727317"/>
          </a:xfrm>
        </p:grpSpPr>
        <p:pic>
          <p:nvPicPr>
            <p:cNvPr id="11" name="Grafik 10" descr="Post-it-Notizen 3 mit einfarbiger Füllung">
              <a:extLst>
                <a:ext uri="{FF2B5EF4-FFF2-40B4-BE49-F238E27FC236}">
                  <a16:creationId xmlns:a16="http://schemas.microsoft.com/office/drawing/2014/main" id="{9169A9D6-CE0E-1339-70C0-F13ED1505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32701" y="4667054"/>
              <a:ext cx="1654418" cy="1654418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10C74C0-3FFE-2F03-9D31-F6E75B36A618}"/>
                </a:ext>
              </a:extLst>
            </p:cNvPr>
            <p:cNvSpPr txBox="1"/>
            <p:nvPr/>
          </p:nvSpPr>
          <p:spPr>
            <a:xfrm rot="3341177">
              <a:off x="10808614" y="5101402"/>
              <a:ext cx="144538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400" dirty="0"/>
                <a:t>Perspektiv-wechsel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4A1D219C-B7DE-D8F8-6944-6809D0094A1E}"/>
              </a:ext>
            </a:extLst>
          </p:cNvPr>
          <p:cNvGrpSpPr/>
          <p:nvPr/>
        </p:nvGrpSpPr>
        <p:grpSpPr>
          <a:xfrm>
            <a:off x="10625358" y="4490290"/>
            <a:ext cx="1654418" cy="1654418"/>
            <a:chOff x="8835426" y="5494263"/>
            <a:chExt cx="1654418" cy="1654418"/>
          </a:xfrm>
        </p:grpSpPr>
        <p:pic>
          <p:nvPicPr>
            <p:cNvPr id="3" name="Grafik 2" descr="Post-it-Notizen mit einfarbiger Füllung">
              <a:extLst>
                <a:ext uri="{FF2B5EF4-FFF2-40B4-BE49-F238E27FC236}">
                  <a16:creationId xmlns:a16="http://schemas.microsoft.com/office/drawing/2014/main" id="{B9C0F2EC-DBCC-13FE-7702-BEA77E98A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35426" y="5494263"/>
              <a:ext cx="1654418" cy="1654418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95BEA9D-A6E2-77CF-1B34-1A82F8FA2DCF}"/>
                </a:ext>
              </a:extLst>
            </p:cNvPr>
            <p:cNvSpPr txBox="1"/>
            <p:nvPr/>
          </p:nvSpPr>
          <p:spPr>
            <a:xfrm>
              <a:off x="9008055" y="6328809"/>
              <a:ext cx="144538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200" dirty="0"/>
                <a:t>Kommunikation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214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01E0C8-3A88-B954-155A-6D297E179E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420689"/>
            <a:ext cx="8424439" cy="308011"/>
          </a:xfrm>
        </p:spPr>
        <p:txBody>
          <a:bodyPr/>
          <a:lstStyle/>
          <a:p>
            <a:r>
              <a:rPr lang="de-CH" b="1" dirty="0"/>
              <a:t>Medienkompetenzen für Lehren und Lernen in einer Kultur der Digitalität</a:t>
            </a:r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E987AE5-1CD6-2ECE-6100-B37CF39C16C9}"/>
              </a:ext>
            </a:extLst>
          </p:cNvPr>
          <p:cNvGrpSpPr/>
          <p:nvPr/>
        </p:nvGrpSpPr>
        <p:grpSpPr>
          <a:xfrm>
            <a:off x="6168008" y="2276872"/>
            <a:ext cx="3672409" cy="3688998"/>
            <a:chOff x="4151784" y="2348800"/>
            <a:chExt cx="3672409" cy="3688998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701050C-5ADC-13F1-383A-AF7BBEBA0643}"/>
                </a:ext>
              </a:extLst>
            </p:cNvPr>
            <p:cNvSpPr/>
            <p:nvPr/>
          </p:nvSpPr>
          <p:spPr>
            <a:xfrm>
              <a:off x="4151784" y="2348800"/>
              <a:ext cx="1800200" cy="18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Dekonstruktion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1BA8DC4-085D-2FB3-6EEB-2F4268ACE4A9}"/>
                </a:ext>
              </a:extLst>
            </p:cNvPr>
            <p:cNvSpPr/>
            <p:nvPr/>
          </p:nvSpPr>
          <p:spPr>
            <a:xfrm>
              <a:off x="6023993" y="2348800"/>
              <a:ext cx="1800200" cy="18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Rekonstruktion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09237CC-3056-9953-7DCB-C57CC2A5CA16}"/>
                </a:ext>
              </a:extLst>
            </p:cNvPr>
            <p:cNvSpPr/>
            <p:nvPr/>
          </p:nvSpPr>
          <p:spPr>
            <a:xfrm>
              <a:off x="6023993" y="4221088"/>
              <a:ext cx="1800200" cy="18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Kommunikation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08B7C37-A3A3-D47A-3264-CCA7220B0652}"/>
                </a:ext>
              </a:extLst>
            </p:cNvPr>
            <p:cNvSpPr/>
            <p:nvPr/>
          </p:nvSpPr>
          <p:spPr>
            <a:xfrm>
              <a:off x="4151784" y="4237598"/>
              <a:ext cx="1800200" cy="18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Ethik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2B0A2DA-CE7D-0416-3AEA-9AA99F0FEE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1904" y="3517598"/>
              <a:ext cx="1440000" cy="14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Perspektiv-wechsel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D38B0F8B-A137-5C6A-1AB1-9AC226F2E280}"/>
              </a:ext>
            </a:extLst>
          </p:cNvPr>
          <p:cNvSpPr txBox="1"/>
          <p:nvPr/>
        </p:nvSpPr>
        <p:spPr>
          <a:xfrm>
            <a:off x="623888" y="1752994"/>
            <a:ext cx="5040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800" dirty="0">
                <a:effectLst/>
                <a:latin typeface="Neue Haas Grotesk Text Pro" panose="020B05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Perspektivwechsel</a:t>
            </a:r>
          </a:p>
          <a:p>
            <a:endParaRPr lang="de-CH" sz="1800" dirty="0">
              <a:effectLst/>
              <a:latin typeface="Neue Haas Grotesk Text Pro" panose="020B05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CH" sz="1800" dirty="0">
                <a:effectLst/>
                <a:latin typeface="Neue Haas Grotesk Text Pro" panose="020B05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 Die Gedanken anderer Menschen verstehen</a:t>
            </a:r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8669282-3D08-5339-87FB-97F2B8C3D57C}"/>
              </a:ext>
            </a:extLst>
          </p:cNvPr>
          <p:cNvSpPr txBox="1"/>
          <p:nvPr/>
        </p:nvSpPr>
        <p:spPr>
          <a:xfrm>
            <a:off x="731900" y="3445670"/>
            <a:ext cx="50400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dirty="0">
                <a:effectLst/>
                <a:latin typeface="Neue Haas Grotesk Text Pro" panose="020B05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«Lehr-Lernsituationen differenziert zu beschreiben, aus verschiedenen Perspektiven der handelnden Akteure zu betrachten und mit Hilfe allgemein-pädagogischer, fachdidaktischer oder pädagogisch-psychologischer Konzepte zu analysieren sowie daraus Erkenntnisse für den Fall und eine Falldiagnose zu gewinnen, die wesentliche Aspekte des Lehr-Lerngeschehens erfasst» </a:t>
            </a:r>
            <a:br>
              <a:rPr lang="de-CH" sz="1400" dirty="0">
                <a:effectLst/>
                <a:latin typeface="Neue Haas Grotesk Text Pro" panose="020B05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de-CH" sz="1400" dirty="0">
                <a:effectLst/>
                <a:latin typeface="Neue Haas Grotesk Text Pro" panose="020B05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(Schrader, 2010, S. 80f.)</a:t>
            </a:r>
            <a:endParaRPr lang="de-CH" sz="1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3F4415-40A7-F3DB-1779-41A0AC366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164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01E0C8-3A88-B954-155A-6D297E179E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888" y="420689"/>
            <a:ext cx="8424439" cy="308011"/>
          </a:xfrm>
        </p:spPr>
        <p:txBody>
          <a:bodyPr/>
          <a:lstStyle/>
          <a:p>
            <a:r>
              <a:rPr lang="de-CH" b="1" dirty="0"/>
              <a:t>Medienkompetenzen für Lehren und Lernen in einer Kultur der Digitalität</a:t>
            </a:r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E987AE5-1CD6-2ECE-6100-B37CF39C16C9}"/>
              </a:ext>
            </a:extLst>
          </p:cNvPr>
          <p:cNvGrpSpPr/>
          <p:nvPr/>
        </p:nvGrpSpPr>
        <p:grpSpPr>
          <a:xfrm>
            <a:off x="6168008" y="2276872"/>
            <a:ext cx="3672409" cy="3688998"/>
            <a:chOff x="4151784" y="2348800"/>
            <a:chExt cx="3672409" cy="3688998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7701050C-5ADC-13F1-383A-AF7BBEBA0643}"/>
                </a:ext>
              </a:extLst>
            </p:cNvPr>
            <p:cNvSpPr/>
            <p:nvPr/>
          </p:nvSpPr>
          <p:spPr>
            <a:xfrm>
              <a:off x="4151784" y="2348800"/>
              <a:ext cx="1800200" cy="18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Dekonstruktion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1BA8DC4-085D-2FB3-6EEB-2F4268ACE4A9}"/>
                </a:ext>
              </a:extLst>
            </p:cNvPr>
            <p:cNvSpPr/>
            <p:nvPr/>
          </p:nvSpPr>
          <p:spPr>
            <a:xfrm>
              <a:off x="6023993" y="2348800"/>
              <a:ext cx="1800200" cy="18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Rekonstruktion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09237CC-3056-9953-7DCB-C57CC2A5CA16}"/>
                </a:ext>
              </a:extLst>
            </p:cNvPr>
            <p:cNvSpPr/>
            <p:nvPr/>
          </p:nvSpPr>
          <p:spPr>
            <a:xfrm>
              <a:off x="6023993" y="4221088"/>
              <a:ext cx="1800200" cy="18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Kommunikation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08B7C37-A3A3-D47A-3264-CCA7220B0652}"/>
                </a:ext>
              </a:extLst>
            </p:cNvPr>
            <p:cNvSpPr/>
            <p:nvPr/>
          </p:nvSpPr>
          <p:spPr>
            <a:xfrm>
              <a:off x="4151784" y="4237598"/>
              <a:ext cx="1800200" cy="18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Ethik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2B0A2DA-CE7D-0416-3AEA-9AA99F0FEE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1904" y="3517598"/>
              <a:ext cx="1440000" cy="14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Perspektiv-wechsel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D38B0F8B-A137-5C6A-1AB1-9AC226F2E280}"/>
              </a:ext>
            </a:extLst>
          </p:cNvPr>
          <p:cNvSpPr txBox="1"/>
          <p:nvPr/>
        </p:nvSpPr>
        <p:spPr>
          <a:xfrm>
            <a:off x="623888" y="1752994"/>
            <a:ext cx="50400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latin typeface="Neue Haas Grotesk Text Pro" panose="020B05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Dekonstruktion</a:t>
            </a:r>
          </a:p>
          <a:p>
            <a:r>
              <a:rPr lang="de-CH" dirty="0">
                <a:latin typeface="Neue Haas Grotesk Text Pro" panose="020B05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 Analysieren, Zusammensetzung und Beschaffenheit erkennen</a:t>
            </a:r>
          </a:p>
          <a:p>
            <a:endParaRPr lang="de-CH" dirty="0">
              <a:latin typeface="Neue Haas Grotesk Text Pro" panose="020B05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CH" dirty="0">
                <a:latin typeface="Neue Haas Grotesk Text Pro" panose="020B05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de-CH" sz="1800" dirty="0">
                <a:effectLst/>
                <a:latin typeface="Neue Haas Grotesk Text Pro" panose="020B05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ekonstruktion</a:t>
            </a:r>
          </a:p>
          <a:p>
            <a:pPr marL="285750" indent="-285750">
              <a:buFontTx/>
              <a:buChar char="-"/>
            </a:pPr>
            <a:r>
              <a:rPr lang="de-CH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Inhalte benennen, in Kontext einordnen, Schlussfolgern</a:t>
            </a:r>
          </a:p>
          <a:p>
            <a:pPr marL="285750" indent="-285750">
              <a:buFontTx/>
              <a:buChar char="-"/>
            </a:pPr>
            <a:endParaRPr lang="de-CH" dirty="0">
              <a:latin typeface="Neue Haas Grotesk Text Pro" panose="020B0504020202020204" pitchFamily="34" charset="0"/>
              <a:cs typeface="Times New Roman" panose="02020603050405020304" pitchFamily="18" charset="0"/>
            </a:endParaRPr>
          </a:p>
          <a:p>
            <a:r>
              <a:rPr lang="de-CH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Ethik</a:t>
            </a:r>
          </a:p>
          <a:p>
            <a:r>
              <a:rPr lang="de-CH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- Den eigenen Bedürfnissen entsprechen, ohne den Bedürfnissen anderer zu widersprechen</a:t>
            </a:r>
          </a:p>
          <a:p>
            <a:endParaRPr lang="de-CH" dirty="0">
              <a:latin typeface="Neue Haas Grotesk Text Pro" panose="020B0504020202020204" pitchFamily="34" charset="0"/>
              <a:cs typeface="Times New Roman" panose="02020603050405020304" pitchFamily="18" charset="0"/>
            </a:endParaRPr>
          </a:p>
          <a:p>
            <a:r>
              <a:rPr lang="de-CH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Kommunikation</a:t>
            </a:r>
          </a:p>
          <a:p>
            <a:pPr marL="285750" indent="-285750">
              <a:buFontTx/>
              <a:buChar char="-"/>
            </a:pPr>
            <a:r>
              <a:rPr lang="de-CH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Sende-Empfang-Relation berücksichtigen</a:t>
            </a:r>
          </a:p>
          <a:p>
            <a:pPr marL="285750" indent="-285750">
              <a:buFontTx/>
              <a:buChar char="-"/>
            </a:pPr>
            <a:r>
              <a:rPr lang="de-CH" dirty="0">
                <a:latin typeface="Neue Haas Grotesk Text Pro" panose="020B0504020202020204" pitchFamily="34" charset="0"/>
                <a:cs typeface="Times New Roman" panose="02020603050405020304" pitchFamily="18" charset="0"/>
              </a:rPr>
              <a:t>Adressatengerecht kommunizieren</a:t>
            </a:r>
            <a:endParaRPr lang="de-CH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2772FC-3CA6-2CD4-04D7-08D7268D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7901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D12B866-58DB-AEC1-0650-2BA4264AE5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7407" y="1515194"/>
          <a:ext cx="6840760" cy="173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A6EFCA9-6200-5DE0-7AD6-BE2D8B5B5D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Wann können Medienkompetenzen zum Einsatz kommen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C867D8-635E-DDF3-E69E-FA616B38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608A67A-7DC8-5C97-0BF7-3B0D0109F7CB}"/>
              </a:ext>
            </a:extLst>
          </p:cNvPr>
          <p:cNvSpPr txBox="1"/>
          <p:nvPr/>
        </p:nvSpPr>
        <p:spPr>
          <a:xfrm>
            <a:off x="911423" y="1484784"/>
            <a:ext cx="18722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AVIVA-Modell</a:t>
            </a:r>
          </a:p>
        </p:txBody>
      </p:sp>
      <p:graphicFrame>
        <p:nvGraphicFramePr>
          <p:cNvPr id="9" name="Inhaltsplatzhalter 6">
            <a:extLst>
              <a:ext uri="{FF2B5EF4-FFF2-40B4-BE49-F238E27FC236}">
                <a16:creationId xmlns:a16="http://schemas.microsoft.com/office/drawing/2014/main" id="{36D53F76-9052-B72D-F38B-E111EC01FE18}"/>
              </a:ext>
            </a:extLst>
          </p:cNvPr>
          <p:cNvGraphicFramePr>
            <a:graphicFrameLocks/>
          </p:cNvGraphicFramePr>
          <p:nvPr/>
        </p:nvGraphicFramePr>
        <p:xfrm>
          <a:off x="767408" y="3272616"/>
          <a:ext cx="6840760" cy="173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095D53FA-8B39-6701-BFD9-227A7E29A712}"/>
              </a:ext>
            </a:extLst>
          </p:cNvPr>
          <p:cNvSpPr txBox="1"/>
          <p:nvPr/>
        </p:nvSpPr>
        <p:spPr>
          <a:xfrm>
            <a:off x="911424" y="3218567"/>
            <a:ext cx="25922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SAMBA-Modell</a:t>
            </a:r>
          </a:p>
        </p:txBody>
      </p:sp>
      <p:graphicFrame>
        <p:nvGraphicFramePr>
          <p:cNvPr id="11" name="Inhaltsplatzhalter 6">
            <a:extLst>
              <a:ext uri="{FF2B5EF4-FFF2-40B4-BE49-F238E27FC236}">
                <a16:creationId xmlns:a16="http://schemas.microsoft.com/office/drawing/2014/main" id="{BD586D71-8194-3947-8BB9-7B22CE1DE6FD}"/>
              </a:ext>
            </a:extLst>
          </p:cNvPr>
          <p:cNvGraphicFramePr>
            <a:graphicFrameLocks/>
          </p:cNvGraphicFramePr>
          <p:nvPr/>
        </p:nvGraphicFramePr>
        <p:xfrm>
          <a:off x="767408" y="4784784"/>
          <a:ext cx="6840759" cy="173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BE57DADE-17D4-671E-638C-D88BDCB12069}"/>
              </a:ext>
            </a:extLst>
          </p:cNvPr>
          <p:cNvSpPr txBox="1"/>
          <p:nvPr/>
        </p:nvSpPr>
        <p:spPr>
          <a:xfrm>
            <a:off x="911424" y="4766759"/>
            <a:ext cx="25922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KAFKA-Modell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1C91547B-1B66-BE5E-95BC-25D4034C6AB9}"/>
              </a:ext>
            </a:extLst>
          </p:cNvPr>
          <p:cNvSpPr/>
          <p:nvPr/>
        </p:nvSpPr>
        <p:spPr>
          <a:xfrm>
            <a:off x="623888" y="1340768"/>
            <a:ext cx="2807816" cy="517270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381CB9D4-EF88-4A41-5B04-F1AF53D380D2}"/>
              </a:ext>
            </a:extLst>
          </p:cNvPr>
          <p:cNvSpPr/>
          <p:nvPr/>
        </p:nvSpPr>
        <p:spPr>
          <a:xfrm>
            <a:off x="3503712" y="1340767"/>
            <a:ext cx="2807816" cy="517270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5320F0DE-18DB-5CCC-75E2-BFF4B7093DC6}"/>
              </a:ext>
            </a:extLst>
          </p:cNvPr>
          <p:cNvSpPr/>
          <p:nvPr/>
        </p:nvSpPr>
        <p:spPr>
          <a:xfrm>
            <a:off x="6385325" y="1340767"/>
            <a:ext cx="1366361" cy="5172707"/>
          </a:xfrm>
          <a:prstGeom prst="round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18EFACA-70C7-DFBE-31CA-D0B6AFBC4EA1}"/>
              </a:ext>
            </a:extLst>
          </p:cNvPr>
          <p:cNvSpPr txBox="1"/>
          <p:nvPr/>
        </p:nvSpPr>
        <p:spPr>
          <a:xfrm>
            <a:off x="1595501" y="977931"/>
            <a:ext cx="1188130" cy="288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Einstieg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7ED264C-8FBB-2810-2BC3-B6DB203D9C4A}"/>
              </a:ext>
            </a:extLst>
          </p:cNvPr>
          <p:cNvSpPr txBox="1"/>
          <p:nvPr/>
        </p:nvSpPr>
        <p:spPr>
          <a:xfrm>
            <a:off x="4333593" y="977931"/>
            <a:ext cx="13663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Arbeitsphase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47C7010-A875-D475-5E37-208CDB12204C}"/>
              </a:ext>
            </a:extLst>
          </p:cNvPr>
          <p:cNvSpPr txBox="1"/>
          <p:nvPr/>
        </p:nvSpPr>
        <p:spPr>
          <a:xfrm>
            <a:off x="6600056" y="983447"/>
            <a:ext cx="13663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Ausstieg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65550B09-CC84-77E4-1854-65D4D6961747}"/>
              </a:ext>
            </a:extLst>
          </p:cNvPr>
          <p:cNvGrpSpPr/>
          <p:nvPr/>
        </p:nvGrpSpPr>
        <p:grpSpPr>
          <a:xfrm>
            <a:off x="8760296" y="1944127"/>
            <a:ext cx="1274440" cy="1274440"/>
            <a:chOff x="8760296" y="1944127"/>
            <a:chExt cx="1274440" cy="1274440"/>
          </a:xfrm>
        </p:grpSpPr>
        <p:pic>
          <p:nvPicPr>
            <p:cNvPr id="3" name="Grafik 2" descr="Post-it-Notizen 3 Silhouette">
              <a:extLst>
                <a:ext uri="{FF2B5EF4-FFF2-40B4-BE49-F238E27FC236}">
                  <a16:creationId xmlns:a16="http://schemas.microsoft.com/office/drawing/2014/main" id="{77821F61-DAA3-CFF9-B16B-F2B6DCEC2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760296" y="1944127"/>
              <a:ext cx="1274440" cy="1274440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20870A1-B186-C22B-B8F4-6CFC61989117}"/>
                </a:ext>
              </a:extLst>
            </p:cNvPr>
            <p:cNvSpPr txBox="1"/>
            <p:nvPr/>
          </p:nvSpPr>
          <p:spPr>
            <a:xfrm rot="20759416">
              <a:off x="8909201" y="2397227"/>
              <a:ext cx="986408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CH" sz="1050" dirty="0"/>
                <a:t>Kommunikation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AAEF195-5491-6ACA-75DD-AE9D9B2EA90B}"/>
              </a:ext>
            </a:extLst>
          </p:cNvPr>
          <p:cNvGrpSpPr/>
          <p:nvPr/>
        </p:nvGrpSpPr>
        <p:grpSpPr>
          <a:xfrm>
            <a:off x="8038120" y="3357066"/>
            <a:ext cx="1274400" cy="1274400"/>
            <a:chOff x="8048906" y="3927120"/>
            <a:chExt cx="1274400" cy="1274400"/>
          </a:xfrm>
        </p:grpSpPr>
        <p:pic>
          <p:nvPicPr>
            <p:cNvPr id="14" name="Grafik 13" descr="Post-it-Notizen Silhouette">
              <a:extLst>
                <a:ext uri="{FF2B5EF4-FFF2-40B4-BE49-F238E27FC236}">
                  <a16:creationId xmlns:a16="http://schemas.microsoft.com/office/drawing/2014/main" id="{E487B19E-7B8C-31C7-3007-BD0F026F7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048906" y="3927120"/>
              <a:ext cx="1274400" cy="1274400"/>
            </a:xfrm>
            <a:prstGeom prst="rect">
              <a:avLst/>
            </a:prstGeom>
          </p:spPr>
        </p:pic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34EC70DF-95AC-C061-5B61-1F2D8906AB64}"/>
                </a:ext>
              </a:extLst>
            </p:cNvPr>
            <p:cNvSpPr txBox="1"/>
            <p:nvPr/>
          </p:nvSpPr>
          <p:spPr>
            <a:xfrm>
              <a:off x="8267092" y="4520733"/>
              <a:ext cx="98640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CH" sz="1600" dirty="0"/>
                <a:t>Ethik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F88380F-F5E7-50E5-3609-A7B54E652E99}"/>
              </a:ext>
            </a:extLst>
          </p:cNvPr>
          <p:cNvGrpSpPr/>
          <p:nvPr/>
        </p:nvGrpSpPr>
        <p:grpSpPr>
          <a:xfrm>
            <a:off x="9397516" y="4573623"/>
            <a:ext cx="1274400" cy="1274400"/>
            <a:chOff x="8048906" y="3927120"/>
            <a:chExt cx="1274400" cy="1274400"/>
          </a:xfrm>
        </p:grpSpPr>
        <p:pic>
          <p:nvPicPr>
            <p:cNvPr id="26" name="Grafik 25" descr="Post-it-Notizen Silhouette">
              <a:extLst>
                <a:ext uri="{FF2B5EF4-FFF2-40B4-BE49-F238E27FC236}">
                  <a16:creationId xmlns:a16="http://schemas.microsoft.com/office/drawing/2014/main" id="{20957F54-7529-284A-6BA2-8F7946610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048906" y="3927120"/>
              <a:ext cx="1274400" cy="1274400"/>
            </a:xfrm>
            <a:prstGeom prst="rect">
              <a:avLst/>
            </a:prstGeom>
          </p:spPr>
        </p:pic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B0AE4807-1149-25A0-BFE1-D73F7D3AE212}"/>
                </a:ext>
              </a:extLst>
            </p:cNvPr>
            <p:cNvSpPr txBox="1"/>
            <p:nvPr/>
          </p:nvSpPr>
          <p:spPr>
            <a:xfrm>
              <a:off x="8336898" y="4433330"/>
              <a:ext cx="986408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CH" sz="1400" dirty="0"/>
                <a:t>Info-</a:t>
              </a:r>
              <a:br>
                <a:rPr lang="de-CH" sz="1400" dirty="0"/>
              </a:br>
              <a:r>
                <a:rPr lang="de-CH" sz="1400" dirty="0"/>
                <a:t>quellen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584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E56C10-8317-839A-759C-4E8C9628A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Wählen Sie allein oder zu mehreren ein Beispiel.</a:t>
            </a:r>
          </a:p>
          <a:p>
            <a:endParaRPr lang="de-DE" dirty="0"/>
          </a:p>
          <a:p>
            <a:r>
              <a:rPr lang="de-DE" dirty="0"/>
              <a:t>Wie kann das Beispiel in den Unterrichtsphasen eingebracht werden?</a:t>
            </a:r>
          </a:p>
          <a:p>
            <a:endParaRPr lang="de-DE" dirty="0"/>
          </a:p>
          <a:p>
            <a:r>
              <a:rPr lang="de-DE" dirty="0"/>
              <a:t>Wie lassen sich Deko/</a:t>
            </a:r>
            <a:r>
              <a:rPr lang="de-DE" dirty="0" err="1"/>
              <a:t>Reko</a:t>
            </a:r>
            <a:r>
              <a:rPr lang="de-DE" dirty="0"/>
              <a:t>, Ethik oder Kommunikation einüben?</a:t>
            </a:r>
          </a:p>
          <a:p>
            <a:endParaRPr lang="de-DE" dirty="0"/>
          </a:p>
          <a:p>
            <a:r>
              <a:rPr lang="de-DE" dirty="0"/>
              <a:t>Welche Rolle spielt der Perspektivwechsel in Ihren Szenarien? </a:t>
            </a:r>
          </a:p>
          <a:p>
            <a:endParaRPr lang="de-DE" dirty="0"/>
          </a:p>
          <a:p>
            <a:r>
              <a:rPr lang="de-DE" dirty="0"/>
              <a:t>Welches Medium haben Sie gewählt?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C7BD27-4B3C-E6FD-84C1-4DCF399E7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Aufgabe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C896E2-5753-463A-B613-0BCB91BBC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41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C5E3A36-81C4-716C-9160-A504DFC813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5E313F9-6E7C-25DC-DEFE-E179415DA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Beispiele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FDD14FF6-3090-A80E-5E7B-C4177B3D93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7A28E98-E894-D2E2-B3CC-EFC0FE8E83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10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619DF9-CA08-EED7-0A9C-4A4C5DB2A1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 rot="16200000">
            <a:off x="11960225" y="55563"/>
            <a:ext cx="231775" cy="119062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832158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PH Luzern (allgemein)">
      <a:dk1>
        <a:sysClr val="windowText" lastClr="000000"/>
      </a:dk1>
      <a:lt1>
        <a:sysClr val="window" lastClr="FFFFFF"/>
      </a:lt1>
      <a:dk2>
        <a:srgbClr val="A46202"/>
      </a:dk2>
      <a:lt2>
        <a:srgbClr val="B9B9B9"/>
      </a:lt2>
      <a:accent1>
        <a:srgbClr val="AE731E"/>
      </a:accent1>
      <a:accent2>
        <a:srgbClr val="C69D61"/>
      </a:accent2>
      <a:accent3>
        <a:srgbClr val="DFC7A5"/>
      </a:accent3>
      <a:accent4>
        <a:srgbClr val="E2E2E2"/>
      </a:accent4>
      <a:accent5>
        <a:srgbClr val="CCCCCC"/>
      </a:accent5>
      <a:accent6>
        <a:srgbClr val="F5A62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PH Luzern Weiterbildung WB V6.potx" id="{721062BE-4A4E-49CB-A2A0-08E127167563}" vid="{C44E9E5E-4681-445E-A4BD-90A50D64CD09}"/>
    </a:ext>
  </a:extLst>
</a:theme>
</file>

<file path=ppt/theme/theme2.xml><?xml version="1.0" encoding="utf-8"?>
<a:theme xmlns:a="http://schemas.openxmlformats.org/drawingml/2006/main" name="Office Theme">
  <a:themeElements>
    <a:clrScheme name="PH Luzern">
      <a:dk1>
        <a:sysClr val="windowText" lastClr="000000"/>
      </a:dk1>
      <a:lt1>
        <a:sysClr val="window" lastClr="FFFFFF"/>
      </a:lt1>
      <a:dk2>
        <a:srgbClr val="B17F49"/>
      </a:dk2>
      <a:lt2>
        <a:srgbClr val="B9B9B9"/>
      </a:lt2>
      <a:accent1>
        <a:srgbClr val="C38245"/>
      </a:accent1>
      <a:accent2>
        <a:srgbClr val="CA3D56"/>
      </a:accent2>
      <a:accent3>
        <a:srgbClr val="89ABBB"/>
      </a:accent3>
      <a:accent4>
        <a:srgbClr val="9FAC3C"/>
      </a:accent4>
      <a:accent5>
        <a:srgbClr val="D1B430"/>
      </a:accent5>
      <a:accent6>
        <a:srgbClr val="9A7432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H Luzern">
      <a:dk1>
        <a:sysClr val="windowText" lastClr="000000"/>
      </a:dk1>
      <a:lt1>
        <a:sysClr val="window" lastClr="FFFFFF"/>
      </a:lt1>
      <a:dk2>
        <a:srgbClr val="B17F49"/>
      </a:dk2>
      <a:lt2>
        <a:srgbClr val="B9B9B9"/>
      </a:lt2>
      <a:accent1>
        <a:srgbClr val="C38245"/>
      </a:accent1>
      <a:accent2>
        <a:srgbClr val="CA3D56"/>
      </a:accent2>
      <a:accent3>
        <a:srgbClr val="89ABBB"/>
      </a:accent3>
      <a:accent4>
        <a:srgbClr val="9FAC3C"/>
      </a:accent4>
      <a:accent5>
        <a:srgbClr val="D1B430"/>
      </a:accent5>
      <a:accent6>
        <a:srgbClr val="9A7432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9f970e-8f0f-4103-9870-431f39a90d29" xsi:nil="true"/>
    <lcf76f155ced4ddcb4097134ff3c332f xmlns="9dc58740-4998-4625-aae7-7615a1b19f1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1CBA4084774C74FAABC60786FD90915" ma:contentTypeVersion="16" ma:contentTypeDescription="Ein neues Dokument erstellen." ma:contentTypeScope="" ma:versionID="a0f8838ea3045db2ccfc8cad090f730a">
  <xsd:schema xmlns:xsd="http://www.w3.org/2001/XMLSchema" xmlns:xs="http://www.w3.org/2001/XMLSchema" xmlns:p="http://schemas.microsoft.com/office/2006/metadata/properties" xmlns:ns2="9dc58740-4998-4625-aae7-7615a1b19f1b" xmlns:ns3="ca9f970e-8f0f-4103-9870-431f39a90d29" targetNamespace="http://schemas.microsoft.com/office/2006/metadata/properties" ma:root="true" ma:fieldsID="31da256e50c1055d845bb9d77f0f7ca6" ns2:_="" ns3:_="">
    <xsd:import namespace="9dc58740-4998-4625-aae7-7615a1b19f1b"/>
    <xsd:import namespace="ca9f970e-8f0f-4103-9870-431f39a90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58740-4998-4625-aae7-7615a1b19f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5be50911-cf5f-4bf3-9307-b8767a5aeb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f970e-8f0f-4103-9870-431f39a90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cc7710a-5ea2-4292-9fa9-2213746b092d}" ma:internalName="TaxCatchAll" ma:showField="CatchAllData" ma:web="ca9f970e-8f0f-4103-9870-431f39a90d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26B806-0237-4942-A1FD-5C97285908C2}">
  <ds:schemaRefs>
    <ds:schemaRef ds:uri="c9077d15-72ed-4fec-bcfe-3472729e9195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c24777f-78b6-4f3c-a73a-d5fa08e4d537"/>
    <ds:schemaRef ds:uri="http://purl.org/dc/dcmitype/"/>
    <ds:schemaRef ds:uri="ca9f970e-8f0f-4103-9870-431f39a90d29"/>
    <ds:schemaRef ds:uri="9dc58740-4998-4625-aae7-7615a1b19f1b"/>
  </ds:schemaRefs>
</ds:datastoreItem>
</file>

<file path=customXml/itemProps2.xml><?xml version="1.0" encoding="utf-8"?>
<ds:datastoreItem xmlns:ds="http://schemas.openxmlformats.org/officeDocument/2006/customXml" ds:itemID="{37AA9958-6395-4764-82E7-04E76E45F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c58740-4998-4625-aae7-7615a1b19f1b"/>
    <ds:schemaRef ds:uri="ca9f970e-8f0f-4103-9870-431f39a90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PH Luzern WD</Template>
  <TotalTime>0</TotalTime>
  <Words>368</Words>
  <Application>Microsoft Office PowerPoint</Application>
  <PresentationFormat>Breitbild</PresentationFormat>
  <Paragraphs>122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Neue Haas Grotesk Text Pro</vt:lpstr>
      <vt:lpstr>Segoe UI Symbol</vt:lpstr>
      <vt:lpstr>Benutzerdefiniertes Design</vt:lpstr>
      <vt:lpstr>Von – trotz – ohne KI</vt:lpstr>
      <vt:lpstr>Medien + Informatik LP21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Beispiele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Baumeler Sandra PH Luzern</dc:creator>
  <cp:lastModifiedBy>Nicole Sotzek (DLH)</cp:lastModifiedBy>
  <cp:revision>9</cp:revision>
  <dcterms:created xsi:type="dcterms:W3CDTF">2024-09-30T08:40:43Z</dcterms:created>
  <dcterms:modified xsi:type="dcterms:W3CDTF">2024-11-05T16:44:24Z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0x01010091CBA4084774C74FAABC60786FD90915</vt:lpwstr>
  </property>
  <property fmtid="{D5CDD505-2E9C-101B-9397-08002B2CF9AE}" pid="3" name="MediaServiceImageTags">
    <vt:lpwstr/>
  </property>
</Properties>
</file>